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1"/>
  </p:sldMasterIdLst>
  <p:notesMasterIdLst>
    <p:notesMasterId r:id="rId19"/>
  </p:notesMasterIdLst>
  <p:sldIdLst>
    <p:sldId id="277" r:id="rId2"/>
    <p:sldId id="279" r:id="rId3"/>
    <p:sldId id="311" r:id="rId4"/>
    <p:sldId id="338" r:id="rId5"/>
    <p:sldId id="293" r:id="rId6"/>
    <p:sldId id="323" r:id="rId7"/>
    <p:sldId id="318" r:id="rId8"/>
    <p:sldId id="321" r:id="rId9"/>
    <p:sldId id="324" r:id="rId10"/>
    <p:sldId id="297" r:id="rId11"/>
    <p:sldId id="302" r:id="rId12"/>
    <p:sldId id="333" r:id="rId13"/>
    <p:sldId id="327" r:id="rId14"/>
    <p:sldId id="334" r:id="rId15"/>
    <p:sldId id="289" r:id="rId16"/>
    <p:sldId id="295" r:id="rId17"/>
    <p:sldId id="3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ton, Brook" initials="CB" lastIdx="14" clrIdx="0">
    <p:extLst>
      <p:ext uri="{19B8F6BF-5375-455C-9EA6-DF929625EA0E}">
        <p15:presenceInfo xmlns:p15="http://schemas.microsoft.com/office/powerpoint/2012/main" userId="S::brook.calton@ucsf.edu::2b97c058-8a14-4a63-b2aa-7c473714690f" providerId="AD"/>
      </p:ext>
    </p:extLst>
  </p:cmAuthor>
  <p:cmAuthor id="2" name="Brook Calton" initials="BC" lastIdx="14" clrIdx="1">
    <p:extLst>
      <p:ext uri="{19B8F6BF-5375-455C-9EA6-DF929625EA0E}">
        <p15:presenceInfo xmlns:p15="http://schemas.microsoft.com/office/powerpoint/2012/main" userId="37714ef2381bc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2692"/>
  </p:normalViewPr>
  <p:slideViewPr>
    <p:cSldViewPr snapToGrid="0" snapToObjects="1">
      <p:cViewPr varScale="1">
        <p:scale>
          <a:sx n="78" d="100"/>
          <a:sy n="78" d="100"/>
        </p:scale>
        <p:origin x="1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FC9E3-28D4-854B-ABF0-470AC8A1B6F8}"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D79917DE-7D03-410F-A268-BE829BD27193}">
      <dgm:prSet custT="1"/>
      <dgm:spPr>
        <a:solidFill>
          <a:schemeClr val="accent1">
            <a:lumMod val="75000"/>
          </a:schemeClr>
        </a:solidFill>
      </dgm:spPr>
      <dgm:t>
        <a:bodyPr/>
        <a:lstStyle/>
        <a:p>
          <a:r>
            <a:rPr lang="en-US" sz="2400" dirty="0"/>
            <a:t>Validating</a:t>
          </a:r>
        </a:p>
      </dgm:t>
    </dgm:pt>
    <dgm:pt modelId="{C9EAF5BC-0BF0-4BA5-A9AC-0B5BAF828326}" type="parTrans" cxnId="{D4FE5C42-4691-4C2D-87F5-3788334E718F}">
      <dgm:prSet/>
      <dgm:spPr/>
      <dgm:t>
        <a:bodyPr/>
        <a:lstStyle/>
        <a:p>
          <a:endParaRPr lang="en-US"/>
        </a:p>
      </dgm:t>
    </dgm:pt>
    <dgm:pt modelId="{B6356E08-A237-44FB-8166-5C167C5E9B37}" type="sibTrans" cxnId="{D4FE5C42-4691-4C2D-87F5-3788334E718F}">
      <dgm:prSet/>
      <dgm:spPr/>
      <dgm:t>
        <a:bodyPr/>
        <a:lstStyle/>
        <a:p>
          <a:endParaRPr lang="en-US"/>
        </a:p>
      </dgm:t>
    </dgm:pt>
    <dgm:pt modelId="{ED41EC22-17EA-41FF-B362-5FE6953B3615}">
      <dgm:prSet custT="1"/>
      <dgm:spPr>
        <a:solidFill>
          <a:schemeClr val="accent1">
            <a:lumMod val="75000"/>
          </a:schemeClr>
        </a:solidFill>
      </dgm:spPr>
      <dgm:t>
        <a:bodyPr/>
        <a:lstStyle/>
        <a:p>
          <a:r>
            <a:rPr lang="en-US" sz="2000" dirty="0"/>
            <a:t>Honest Communication</a:t>
          </a:r>
        </a:p>
      </dgm:t>
    </dgm:pt>
    <dgm:pt modelId="{70A83720-85DE-4579-BB87-C3614720E84D}" type="parTrans" cxnId="{16E77EC2-28FE-4DCB-A3EE-B2FC738DD0DD}">
      <dgm:prSet/>
      <dgm:spPr/>
      <dgm:t>
        <a:bodyPr/>
        <a:lstStyle/>
        <a:p>
          <a:endParaRPr lang="en-US"/>
        </a:p>
      </dgm:t>
    </dgm:pt>
    <dgm:pt modelId="{09E26BDA-84AC-4977-A3F0-1E9EFFACF8F6}" type="sibTrans" cxnId="{16E77EC2-28FE-4DCB-A3EE-B2FC738DD0DD}">
      <dgm:prSet/>
      <dgm:spPr/>
      <dgm:t>
        <a:bodyPr/>
        <a:lstStyle/>
        <a:p>
          <a:endParaRPr lang="en-US"/>
        </a:p>
      </dgm:t>
    </dgm:pt>
    <dgm:pt modelId="{72E5A4AD-456D-3342-924F-96F027C46B4E}">
      <dgm:prSet custT="1"/>
      <dgm:spPr>
        <a:solidFill>
          <a:schemeClr val="accent1">
            <a:lumMod val="75000"/>
          </a:schemeClr>
        </a:solidFill>
      </dgm:spPr>
      <dgm:t>
        <a:bodyPr/>
        <a:lstStyle/>
        <a:p>
          <a:r>
            <a:rPr lang="en-US" sz="2200" dirty="0"/>
            <a:t>Normalizing</a:t>
          </a:r>
        </a:p>
      </dgm:t>
    </dgm:pt>
    <dgm:pt modelId="{079100AB-0117-0543-A18C-925339B77464}" type="parTrans" cxnId="{B8D0FCBF-CE04-1A4A-9AEE-72DCB365158E}">
      <dgm:prSet/>
      <dgm:spPr/>
      <dgm:t>
        <a:bodyPr/>
        <a:lstStyle/>
        <a:p>
          <a:endParaRPr lang="en-US"/>
        </a:p>
      </dgm:t>
    </dgm:pt>
    <dgm:pt modelId="{ECC2CBCF-8DF3-8146-82E5-53ACBD6FCBEB}" type="sibTrans" cxnId="{B8D0FCBF-CE04-1A4A-9AEE-72DCB365158E}">
      <dgm:prSet/>
      <dgm:spPr/>
      <dgm:t>
        <a:bodyPr/>
        <a:lstStyle/>
        <a:p>
          <a:endParaRPr lang="en-US"/>
        </a:p>
      </dgm:t>
    </dgm:pt>
    <dgm:pt modelId="{61E754BA-0339-5943-89A1-59A8611B139F}">
      <dgm:prSet custT="1"/>
      <dgm:spPr>
        <a:solidFill>
          <a:schemeClr val="accent1">
            <a:lumMod val="75000"/>
          </a:schemeClr>
        </a:solidFill>
      </dgm:spPr>
      <dgm:t>
        <a:bodyPr/>
        <a:lstStyle/>
        <a:p>
          <a:r>
            <a:rPr lang="en-US" sz="2400" dirty="0"/>
            <a:t>Anticipatory Guidance</a:t>
          </a:r>
        </a:p>
      </dgm:t>
    </dgm:pt>
    <dgm:pt modelId="{94A8740D-F944-6C48-A094-8C6C435327DA}" type="parTrans" cxnId="{23E96968-1196-504E-A274-8D44003CCC03}">
      <dgm:prSet/>
      <dgm:spPr/>
      <dgm:t>
        <a:bodyPr/>
        <a:lstStyle/>
        <a:p>
          <a:endParaRPr lang="en-US"/>
        </a:p>
      </dgm:t>
    </dgm:pt>
    <dgm:pt modelId="{A0D3CE50-2CC8-7346-AD73-2EB9BB16BA03}" type="sibTrans" cxnId="{23E96968-1196-504E-A274-8D44003CCC03}">
      <dgm:prSet/>
      <dgm:spPr/>
      <dgm:t>
        <a:bodyPr/>
        <a:lstStyle/>
        <a:p>
          <a:endParaRPr lang="en-US"/>
        </a:p>
      </dgm:t>
    </dgm:pt>
    <dgm:pt modelId="{5D4E9202-1BF2-C545-B902-ECF82FE7D143}">
      <dgm:prSet custT="1"/>
      <dgm:spPr>
        <a:solidFill>
          <a:schemeClr val="accent1">
            <a:lumMod val="75000"/>
          </a:schemeClr>
        </a:solidFill>
      </dgm:spPr>
      <dgm:t>
        <a:bodyPr/>
        <a:lstStyle/>
        <a:p>
          <a:r>
            <a:rPr lang="en-US" sz="2400" dirty="0"/>
            <a:t>Active listening</a:t>
          </a:r>
        </a:p>
      </dgm:t>
    </dgm:pt>
    <dgm:pt modelId="{EAEDAF22-B929-1543-894F-A87F534547B4}" type="parTrans" cxnId="{A8BEC304-54C7-2A4E-BAA2-2FCDB04D99E1}">
      <dgm:prSet/>
      <dgm:spPr/>
      <dgm:t>
        <a:bodyPr/>
        <a:lstStyle/>
        <a:p>
          <a:endParaRPr lang="en-US"/>
        </a:p>
      </dgm:t>
    </dgm:pt>
    <dgm:pt modelId="{7F6B8FE0-582C-0E4B-B8CF-A9E2039B3837}" type="sibTrans" cxnId="{A8BEC304-54C7-2A4E-BAA2-2FCDB04D99E1}">
      <dgm:prSet/>
      <dgm:spPr/>
      <dgm:t>
        <a:bodyPr/>
        <a:lstStyle/>
        <a:p>
          <a:endParaRPr lang="en-US"/>
        </a:p>
      </dgm:t>
    </dgm:pt>
    <dgm:pt modelId="{451D7210-94E2-3647-BCEA-192E8A1348A0}">
      <dgm:prSet custT="1"/>
      <dgm:spPr>
        <a:solidFill>
          <a:schemeClr val="accent1">
            <a:lumMod val="75000"/>
          </a:schemeClr>
        </a:solidFill>
      </dgm:spPr>
      <dgm:t>
        <a:bodyPr/>
        <a:lstStyle/>
        <a:p>
          <a:r>
            <a:rPr lang="en-US" sz="2400" dirty="0"/>
            <a:t>Ritual</a:t>
          </a:r>
        </a:p>
      </dgm:t>
    </dgm:pt>
    <dgm:pt modelId="{2228F832-03DD-8F46-BCF5-0778459FBA5D}" type="parTrans" cxnId="{0C8EAC5E-1D2F-9F45-8856-517F20E24669}">
      <dgm:prSet/>
      <dgm:spPr/>
      <dgm:t>
        <a:bodyPr/>
        <a:lstStyle/>
        <a:p>
          <a:endParaRPr lang="en-US"/>
        </a:p>
      </dgm:t>
    </dgm:pt>
    <dgm:pt modelId="{8050D160-DDF6-914B-9BD1-42B648DF63C0}" type="sibTrans" cxnId="{0C8EAC5E-1D2F-9F45-8856-517F20E24669}">
      <dgm:prSet/>
      <dgm:spPr/>
      <dgm:t>
        <a:bodyPr/>
        <a:lstStyle/>
        <a:p>
          <a:endParaRPr lang="en-US"/>
        </a:p>
      </dgm:t>
    </dgm:pt>
    <dgm:pt modelId="{ED69A6DC-E0E0-CC48-8E66-A12538FBE7A6}">
      <dgm:prSet custT="1"/>
      <dgm:spPr>
        <a:solidFill>
          <a:schemeClr val="accent1">
            <a:lumMod val="75000"/>
          </a:schemeClr>
        </a:solidFill>
      </dgm:spPr>
      <dgm:t>
        <a:bodyPr/>
        <a:lstStyle/>
        <a:p>
          <a:r>
            <a:rPr lang="en-US" sz="2400" dirty="0"/>
            <a:t>Prognosis</a:t>
          </a:r>
        </a:p>
      </dgm:t>
    </dgm:pt>
    <dgm:pt modelId="{F22C5055-E81B-654D-AB30-9701EF0B4BC3}" type="parTrans" cxnId="{83A6DD56-09D3-E747-BD5F-188865B98439}">
      <dgm:prSet/>
      <dgm:spPr/>
      <dgm:t>
        <a:bodyPr/>
        <a:lstStyle/>
        <a:p>
          <a:endParaRPr lang="en-US"/>
        </a:p>
      </dgm:t>
    </dgm:pt>
    <dgm:pt modelId="{F1579FF4-99B5-E943-A50D-69B1F0E21C27}" type="sibTrans" cxnId="{83A6DD56-09D3-E747-BD5F-188865B98439}">
      <dgm:prSet/>
      <dgm:spPr/>
      <dgm:t>
        <a:bodyPr/>
        <a:lstStyle/>
        <a:p>
          <a:endParaRPr lang="en-US"/>
        </a:p>
      </dgm:t>
    </dgm:pt>
    <dgm:pt modelId="{2D172E0F-D297-5045-B208-F2E9EE63957A}">
      <dgm:prSet custT="1"/>
      <dgm:spPr>
        <a:solidFill>
          <a:schemeClr val="accent1">
            <a:lumMod val="75000"/>
          </a:schemeClr>
        </a:solidFill>
      </dgm:spPr>
      <dgm:t>
        <a:bodyPr/>
        <a:lstStyle/>
        <a:p>
          <a:r>
            <a:rPr lang="en-US" sz="2400" dirty="0"/>
            <a:t>Presence </a:t>
          </a:r>
        </a:p>
      </dgm:t>
    </dgm:pt>
    <dgm:pt modelId="{7284B877-2D74-CC45-ADDA-086B1570CB36}" type="parTrans" cxnId="{FA6DF240-4D6A-184F-9A2D-B75BE13FD51F}">
      <dgm:prSet/>
      <dgm:spPr/>
      <dgm:t>
        <a:bodyPr/>
        <a:lstStyle/>
        <a:p>
          <a:endParaRPr lang="en-US"/>
        </a:p>
      </dgm:t>
    </dgm:pt>
    <dgm:pt modelId="{034D52FD-B815-1346-AB9B-8ED261FD3161}" type="sibTrans" cxnId="{FA6DF240-4D6A-184F-9A2D-B75BE13FD51F}">
      <dgm:prSet/>
      <dgm:spPr/>
      <dgm:t>
        <a:bodyPr/>
        <a:lstStyle/>
        <a:p>
          <a:endParaRPr lang="en-US"/>
        </a:p>
      </dgm:t>
    </dgm:pt>
    <dgm:pt modelId="{11395EF5-6803-6748-B6D6-6B3A701B679D}">
      <dgm:prSet custT="1"/>
      <dgm:spPr>
        <a:solidFill>
          <a:schemeClr val="accent1">
            <a:lumMod val="75000"/>
          </a:schemeClr>
        </a:solidFill>
      </dgm:spPr>
      <dgm:t>
        <a:bodyPr/>
        <a:lstStyle/>
        <a:p>
          <a:r>
            <a:rPr lang="en-US" sz="2400" dirty="0"/>
            <a:t>Caregiver </a:t>
          </a:r>
        </a:p>
        <a:p>
          <a:r>
            <a:rPr lang="en-US" sz="2400" dirty="0"/>
            <a:t>well-being</a:t>
          </a:r>
        </a:p>
      </dgm:t>
    </dgm:pt>
    <dgm:pt modelId="{DEB761B3-5245-2941-9CA3-82796D0E95B8}" type="parTrans" cxnId="{01DCE0C7-7A50-AB44-8992-4E4489552420}">
      <dgm:prSet/>
      <dgm:spPr/>
      <dgm:t>
        <a:bodyPr/>
        <a:lstStyle/>
        <a:p>
          <a:endParaRPr lang="en-US"/>
        </a:p>
      </dgm:t>
    </dgm:pt>
    <dgm:pt modelId="{8F734954-55F6-AA41-8AD9-D230AF1A1B0E}" type="sibTrans" cxnId="{01DCE0C7-7A50-AB44-8992-4E4489552420}">
      <dgm:prSet/>
      <dgm:spPr/>
      <dgm:t>
        <a:bodyPr/>
        <a:lstStyle/>
        <a:p>
          <a:endParaRPr lang="en-US"/>
        </a:p>
      </dgm:t>
    </dgm:pt>
    <dgm:pt modelId="{7D0EA140-0132-B84D-B016-889B919F4E83}" type="pres">
      <dgm:prSet presAssocID="{DFDFC9E3-28D4-854B-ABF0-470AC8A1B6F8}" presName="diagram" presStyleCnt="0">
        <dgm:presLayoutVars>
          <dgm:dir/>
          <dgm:resizeHandles val="exact"/>
        </dgm:presLayoutVars>
      </dgm:prSet>
      <dgm:spPr/>
    </dgm:pt>
    <dgm:pt modelId="{A3FA37FC-FB7C-D343-B8E8-B9464CAB7702}" type="pres">
      <dgm:prSet presAssocID="{5D4E9202-1BF2-C545-B902-ECF82FE7D143}" presName="node" presStyleLbl="node1" presStyleIdx="0" presStyleCnt="9" custLinFactNeighborX="1728" custLinFactNeighborY="0">
        <dgm:presLayoutVars>
          <dgm:bulletEnabled val="1"/>
        </dgm:presLayoutVars>
      </dgm:prSet>
      <dgm:spPr/>
    </dgm:pt>
    <dgm:pt modelId="{C81C9727-BD8B-D746-837C-17489A70A0A6}" type="pres">
      <dgm:prSet presAssocID="{7F6B8FE0-582C-0E4B-B8CF-A9E2039B3837}" presName="sibTrans" presStyleCnt="0"/>
      <dgm:spPr/>
    </dgm:pt>
    <dgm:pt modelId="{EC5726DE-748E-6C4F-96B0-7766030DC112}" type="pres">
      <dgm:prSet presAssocID="{61E754BA-0339-5943-89A1-59A8611B139F}" presName="node" presStyleLbl="node1" presStyleIdx="1" presStyleCnt="9">
        <dgm:presLayoutVars>
          <dgm:bulletEnabled val="1"/>
        </dgm:presLayoutVars>
      </dgm:prSet>
      <dgm:spPr/>
    </dgm:pt>
    <dgm:pt modelId="{3F94CAE2-D3A1-964A-963F-3A76BDCFA5E1}" type="pres">
      <dgm:prSet presAssocID="{A0D3CE50-2CC8-7346-AD73-2EB9BB16BA03}" presName="sibTrans" presStyleCnt="0"/>
      <dgm:spPr/>
    </dgm:pt>
    <dgm:pt modelId="{7341F74B-48E6-6D40-9561-C722E734C7B1}" type="pres">
      <dgm:prSet presAssocID="{72E5A4AD-456D-3342-924F-96F027C46B4E}" presName="node" presStyleLbl="node1" presStyleIdx="2" presStyleCnt="9">
        <dgm:presLayoutVars>
          <dgm:bulletEnabled val="1"/>
        </dgm:presLayoutVars>
      </dgm:prSet>
      <dgm:spPr/>
    </dgm:pt>
    <dgm:pt modelId="{E5971D6F-9504-D348-807E-5EE31C14712C}" type="pres">
      <dgm:prSet presAssocID="{ECC2CBCF-8DF3-8146-82E5-53ACBD6FCBEB}" presName="sibTrans" presStyleCnt="0"/>
      <dgm:spPr/>
    </dgm:pt>
    <dgm:pt modelId="{A5E342C6-6869-2044-813D-AED1C216A41C}" type="pres">
      <dgm:prSet presAssocID="{D79917DE-7D03-410F-A268-BE829BD27193}" presName="node" presStyleLbl="node1" presStyleIdx="3" presStyleCnt="9">
        <dgm:presLayoutVars>
          <dgm:bulletEnabled val="1"/>
        </dgm:presLayoutVars>
      </dgm:prSet>
      <dgm:spPr/>
    </dgm:pt>
    <dgm:pt modelId="{C32EE62B-D2F8-2C44-A665-D5FD73F52B82}" type="pres">
      <dgm:prSet presAssocID="{B6356E08-A237-44FB-8166-5C167C5E9B37}" presName="sibTrans" presStyleCnt="0"/>
      <dgm:spPr/>
    </dgm:pt>
    <dgm:pt modelId="{19717BFD-BF11-3B48-AD00-0B388EDD7E7E}" type="pres">
      <dgm:prSet presAssocID="{ED41EC22-17EA-41FF-B362-5FE6953B3615}" presName="node" presStyleLbl="node1" presStyleIdx="4" presStyleCnt="9">
        <dgm:presLayoutVars>
          <dgm:bulletEnabled val="1"/>
        </dgm:presLayoutVars>
      </dgm:prSet>
      <dgm:spPr/>
    </dgm:pt>
    <dgm:pt modelId="{A531512C-C20E-DD4B-B285-4976DD89F096}" type="pres">
      <dgm:prSet presAssocID="{09E26BDA-84AC-4977-A3F0-1E9EFFACF8F6}" presName="sibTrans" presStyleCnt="0"/>
      <dgm:spPr/>
    </dgm:pt>
    <dgm:pt modelId="{30A95FD3-82C0-244A-8E0A-4D7723880F8A}" type="pres">
      <dgm:prSet presAssocID="{2D172E0F-D297-5045-B208-F2E9EE63957A}" presName="node" presStyleLbl="node1" presStyleIdx="5" presStyleCnt="9">
        <dgm:presLayoutVars>
          <dgm:bulletEnabled val="1"/>
        </dgm:presLayoutVars>
      </dgm:prSet>
      <dgm:spPr/>
    </dgm:pt>
    <dgm:pt modelId="{62C8B173-8B05-2249-A65C-E50726138522}" type="pres">
      <dgm:prSet presAssocID="{034D52FD-B815-1346-AB9B-8ED261FD3161}" presName="sibTrans" presStyleCnt="0"/>
      <dgm:spPr/>
    </dgm:pt>
    <dgm:pt modelId="{396A98F0-5E4E-D04A-A6E2-8FBE46409402}" type="pres">
      <dgm:prSet presAssocID="{ED69A6DC-E0E0-CC48-8E66-A12538FBE7A6}" presName="node" presStyleLbl="node1" presStyleIdx="6" presStyleCnt="9">
        <dgm:presLayoutVars>
          <dgm:bulletEnabled val="1"/>
        </dgm:presLayoutVars>
      </dgm:prSet>
      <dgm:spPr/>
    </dgm:pt>
    <dgm:pt modelId="{9DB7BBA3-D9B6-C942-8D1A-D106F55FBE92}" type="pres">
      <dgm:prSet presAssocID="{F1579FF4-99B5-E943-A50D-69B1F0E21C27}" presName="sibTrans" presStyleCnt="0"/>
      <dgm:spPr/>
    </dgm:pt>
    <dgm:pt modelId="{E220D2D2-8A24-D749-A5B7-E3B5D8B83698}" type="pres">
      <dgm:prSet presAssocID="{451D7210-94E2-3647-BCEA-192E8A1348A0}" presName="node" presStyleLbl="node1" presStyleIdx="7" presStyleCnt="9">
        <dgm:presLayoutVars>
          <dgm:bulletEnabled val="1"/>
        </dgm:presLayoutVars>
      </dgm:prSet>
      <dgm:spPr/>
    </dgm:pt>
    <dgm:pt modelId="{A3F1D257-45EF-1142-9A1B-B80B4704E03B}" type="pres">
      <dgm:prSet presAssocID="{8050D160-DDF6-914B-9BD1-42B648DF63C0}" presName="sibTrans" presStyleCnt="0"/>
      <dgm:spPr/>
    </dgm:pt>
    <dgm:pt modelId="{201300F2-0957-0849-A5E3-0BFBA8B4302D}" type="pres">
      <dgm:prSet presAssocID="{11395EF5-6803-6748-B6D6-6B3A701B679D}" presName="node" presStyleLbl="node1" presStyleIdx="8" presStyleCnt="9">
        <dgm:presLayoutVars>
          <dgm:bulletEnabled val="1"/>
        </dgm:presLayoutVars>
      </dgm:prSet>
      <dgm:spPr/>
    </dgm:pt>
  </dgm:ptLst>
  <dgm:cxnLst>
    <dgm:cxn modelId="{A8BEC304-54C7-2A4E-BAA2-2FCDB04D99E1}" srcId="{DFDFC9E3-28D4-854B-ABF0-470AC8A1B6F8}" destId="{5D4E9202-1BF2-C545-B902-ECF82FE7D143}" srcOrd="0" destOrd="0" parTransId="{EAEDAF22-B929-1543-894F-A87F534547B4}" sibTransId="{7F6B8FE0-582C-0E4B-B8CF-A9E2039B3837}"/>
    <dgm:cxn modelId="{4CE0F231-7B46-46DB-86E5-323B6C74DF93}" type="presOf" srcId="{11395EF5-6803-6748-B6D6-6B3A701B679D}" destId="{201300F2-0957-0849-A5E3-0BFBA8B4302D}" srcOrd="0" destOrd="0" presId="urn:microsoft.com/office/officeart/2005/8/layout/default"/>
    <dgm:cxn modelId="{A04D0035-E03F-4A49-928B-57FE8966DCE1}" type="presOf" srcId="{72E5A4AD-456D-3342-924F-96F027C46B4E}" destId="{7341F74B-48E6-6D40-9561-C722E734C7B1}" srcOrd="0" destOrd="0" presId="urn:microsoft.com/office/officeart/2005/8/layout/default"/>
    <dgm:cxn modelId="{FA6DF240-4D6A-184F-9A2D-B75BE13FD51F}" srcId="{DFDFC9E3-28D4-854B-ABF0-470AC8A1B6F8}" destId="{2D172E0F-D297-5045-B208-F2E9EE63957A}" srcOrd="5" destOrd="0" parTransId="{7284B877-2D74-CC45-ADDA-086B1570CB36}" sibTransId="{034D52FD-B815-1346-AB9B-8ED261FD3161}"/>
    <dgm:cxn modelId="{D4FE5C42-4691-4C2D-87F5-3788334E718F}" srcId="{DFDFC9E3-28D4-854B-ABF0-470AC8A1B6F8}" destId="{D79917DE-7D03-410F-A268-BE829BD27193}" srcOrd="3" destOrd="0" parTransId="{C9EAF5BC-0BF0-4BA5-A9AC-0B5BAF828326}" sibTransId="{B6356E08-A237-44FB-8166-5C167C5E9B37}"/>
    <dgm:cxn modelId="{83A6DD56-09D3-E747-BD5F-188865B98439}" srcId="{DFDFC9E3-28D4-854B-ABF0-470AC8A1B6F8}" destId="{ED69A6DC-E0E0-CC48-8E66-A12538FBE7A6}" srcOrd="6" destOrd="0" parTransId="{F22C5055-E81B-654D-AB30-9701EF0B4BC3}" sibTransId="{F1579FF4-99B5-E943-A50D-69B1F0E21C27}"/>
    <dgm:cxn modelId="{0C8EAC5E-1D2F-9F45-8856-517F20E24669}" srcId="{DFDFC9E3-28D4-854B-ABF0-470AC8A1B6F8}" destId="{451D7210-94E2-3647-BCEA-192E8A1348A0}" srcOrd="7" destOrd="0" parTransId="{2228F832-03DD-8F46-BCF5-0778459FBA5D}" sibTransId="{8050D160-DDF6-914B-9BD1-42B648DF63C0}"/>
    <dgm:cxn modelId="{D5F77E66-8A78-46D6-997E-0739C54EEAEE}" type="presOf" srcId="{451D7210-94E2-3647-BCEA-192E8A1348A0}" destId="{E220D2D2-8A24-D749-A5B7-E3B5D8B83698}" srcOrd="0" destOrd="0" presId="urn:microsoft.com/office/officeart/2005/8/layout/default"/>
    <dgm:cxn modelId="{23E96968-1196-504E-A274-8D44003CCC03}" srcId="{DFDFC9E3-28D4-854B-ABF0-470AC8A1B6F8}" destId="{61E754BA-0339-5943-89A1-59A8611B139F}" srcOrd="1" destOrd="0" parTransId="{94A8740D-F944-6C48-A094-8C6C435327DA}" sibTransId="{A0D3CE50-2CC8-7346-AD73-2EB9BB16BA03}"/>
    <dgm:cxn modelId="{26012D7B-7D63-4E52-8199-14528E32AC97}" type="presOf" srcId="{2D172E0F-D297-5045-B208-F2E9EE63957A}" destId="{30A95FD3-82C0-244A-8E0A-4D7723880F8A}" srcOrd="0" destOrd="0" presId="urn:microsoft.com/office/officeart/2005/8/layout/default"/>
    <dgm:cxn modelId="{752AE3A9-F4D3-4B8C-8F72-D708897D131C}" type="presOf" srcId="{ED41EC22-17EA-41FF-B362-5FE6953B3615}" destId="{19717BFD-BF11-3B48-AD00-0B388EDD7E7E}" srcOrd="0" destOrd="0" presId="urn:microsoft.com/office/officeart/2005/8/layout/default"/>
    <dgm:cxn modelId="{8D340FB0-3779-4EC3-82DD-C8228719B242}" type="presOf" srcId="{D79917DE-7D03-410F-A268-BE829BD27193}" destId="{A5E342C6-6869-2044-813D-AED1C216A41C}" srcOrd="0" destOrd="0" presId="urn:microsoft.com/office/officeart/2005/8/layout/default"/>
    <dgm:cxn modelId="{A53ECBB4-A84F-4335-9BD5-88DCE878F42F}" type="presOf" srcId="{5D4E9202-1BF2-C545-B902-ECF82FE7D143}" destId="{A3FA37FC-FB7C-D343-B8E8-B9464CAB7702}" srcOrd="0" destOrd="0" presId="urn:microsoft.com/office/officeart/2005/8/layout/default"/>
    <dgm:cxn modelId="{B8D0FCBF-CE04-1A4A-9AEE-72DCB365158E}" srcId="{DFDFC9E3-28D4-854B-ABF0-470AC8A1B6F8}" destId="{72E5A4AD-456D-3342-924F-96F027C46B4E}" srcOrd="2" destOrd="0" parTransId="{079100AB-0117-0543-A18C-925339B77464}" sibTransId="{ECC2CBCF-8DF3-8146-82E5-53ACBD6FCBEB}"/>
    <dgm:cxn modelId="{16E77EC2-28FE-4DCB-A3EE-B2FC738DD0DD}" srcId="{DFDFC9E3-28D4-854B-ABF0-470AC8A1B6F8}" destId="{ED41EC22-17EA-41FF-B362-5FE6953B3615}" srcOrd="4" destOrd="0" parTransId="{70A83720-85DE-4579-BB87-C3614720E84D}" sibTransId="{09E26BDA-84AC-4977-A3F0-1E9EFFACF8F6}"/>
    <dgm:cxn modelId="{63555BC3-7359-4525-B7F8-336AD45D24E7}" type="presOf" srcId="{ED69A6DC-E0E0-CC48-8E66-A12538FBE7A6}" destId="{396A98F0-5E4E-D04A-A6E2-8FBE46409402}" srcOrd="0" destOrd="0" presId="urn:microsoft.com/office/officeart/2005/8/layout/default"/>
    <dgm:cxn modelId="{01DCE0C7-7A50-AB44-8992-4E4489552420}" srcId="{DFDFC9E3-28D4-854B-ABF0-470AC8A1B6F8}" destId="{11395EF5-6803-6748-B6D6-6B3A701B679D}" srcOrd="8" destOrd="0" parTransId="{DEB761B3-5245-2941-9CA3-82796D0E95B8}" sibTransId="{8F734954-55F6-AA41-8AD9-D230AF1A1B0E}"/>
    <dgm:cxn modelId="{247E30EE-AE18-4236-91AB-7F904D45A5EF}" type="presOf" srcId="{DFDFC9E3-28D4-854B-ABF0-470AC8A1B6F8}" destId="{7D0EA140-0132-B84D-B016-889B919F4E83}" srcOrd="0" destOrd="0" presId="urn:microsoft.com/office/officeart/2005/8/layout/default"/>
    <dgm:cxn modelId="{7B330AF2-1E60-42CB-B5C9-16D41B4026E0}" type="presOf" srcId="{61E754BA-0339-5943-89A1-59A8611B139F}" destId="{EC5726DE-748E-6C4F-96B0-7766030DC112}" srcOrd="0" destOrd="0" presId="urn:microsoft.com/office/officeart/2005/8/layout/default"/>
    <dgm:cxn modelId="{ADB5DB5E-2AD9-4CD7-898E-8068425B7CAE}" type="presParOf" srcId="{7D0EA140-0132-B84D-B016-889B919F4E83}" destId="{A3FA37FC-FB7C-D343-B8E8-B9464CAB7702}" srcOrd="0" destOrd="0" presId="urn:microsoft.com/office/officeart/2005/8/layout/default"/>
    <dgm:cxn modelId="{549F5B1B-AE77-44D6-AD25-5CB0046E1CAA}" type="presParOf" srcId="{7D0EA140-0132-B84D-B016-889B919F4E83}" destId="{C81C9727-BD8B-D746-837C-17489A70A0A6}" srcOrd="1" destOrd="0" presId="urn:microsoft.com/office/officeart/2005/8/layout/default"/>
    <dgm:cxn modelId="{DCB385EC-D500-4B0B-8C31-E3E744B7B011}" type="presParOf" srcId="{7D0EA140-0132-B84D-B016-889B919F4E83}" destId="{EC5726DE-748E-6C4F-96B0-7766030DC112}" srcOrd="2" destOrd="0" presId="urn:microsoft.com/office/officeart/2005/8/layout/default"/>
    <dgm:cxn modelId="{CDAC72A8-4E1F-4A47-B350-9EA20C353054}" type="presParOf" srcId="{7D0EA140-0132-B84D-B016-889B919F4E83}" destId="{3F94CAE2-D3A1-964A-963F-3A76BDCFA5E1}" srcOrd="3" destOrd="0" presId="urn:microsoft.com/office/officeart/2005/8/layout/default"/>
    <dgm:cxn modelId="{34CF5138-5545-48AE-82E0-D66091C20F6B}" type="presParOf" srcId="{7D0EA140-0132-B84D-B016-889B919F4E83}" destId="{7341F74B-48E6-6D40-9561-C722E734C7B1}" srcOrd="4" destOrd="0" presId="urn:microsoft.com/office/officeart/2005/8/layout/default"/>
    <dgm:cxn modelId="{2FA2D470-A813-4A99-853D-4E7CDC71C6D3}" type="presParOf" srcId="{7D0EA140-0132-B84D-B016-889B919F4E83}" destId="{E5971D6F-9504-D348-807E-5EE31C14712C}" srcOrd="5" destOrd="0" presId="urn:microsoft.com/office/officeart/2005/8/layout/default"/>
    <dgm:cxn modelId="{FC3CB3B6-A312-4380-B717-F5EA747753BB}" type="presParOf" srcId="{7D0EA140-0132-B84D-B016-889B919F4E83}" destId="{A5E342C6-6869-2044-813D-AED1C216A41C}" srcOrd="6" destOrd="0" presId="urn:microsoft.com/office/officeart/2005/8/layout/default"/>
    <dgm:cxn modelId="{0988BB98-B9BF-4D62-A7D2-E956F7434B87}" type="presParOf" srcId="{7D0EA140-0132-B84D-B016-889B919F4E83}" destId="{C32EE62B-D2F8-2C44-A665-D5FD73F52B82}" srcOrd="7" destOrd="0" presId="urn:microsoft.com/office/officeart/2005/8/layout/default"/>
    <dgm:cxn modelId="{3931F2B4-6D62-49EA-8B6D-DBBC2864A709}" type="presParOf" srcId="{7D0EA140-0132-B84D-B016-889B919F4E83}" destId="{19717BFD-BF11-3B48-AD00-0B388EDD7E7E}" srcOrd="8" destOrd="0" presId="urn:microsoft.com/office/officeart/2005/8/layout/default"/>
    <dgm:cxn modelId="{6F4E27B1-66B7-45AE-A24C-1CD74BD781C2}" type="presParOf" srcId="{7D0EA140-0132-B84D-B016-889B919F4E83}" destId="{A531512C-C20E-DD4B-B285-4976DD89F096}" srcOrd="9" destOrd="0" presId="urn:microsoft.com/office/officeart/2005/8/layout/default"/>
    <dgm:cxn modelId="{B0D6EEB2-8199-445A-A66D-02C47C0B160B}" type="presParOf" srcId="{7D0EA140-0132-B84D-B016-889B919F4E83}" destId="{30A95FD3-82C0-244A-8E0A-4D7723880F8A}" srcOrd="10" destOrd="0" presId="urn:microsoft.com/office/officeart/2005/8/layout/default"/>
    <dgm:cxn modelId="{E8744DB8-AD4D-4369-A9D3-5BB6EB7CB7E0}" type="presParOf" srcId="{7D0EA140-0132-B84D-B016-889B919F4E83}" destId="{62C8B173-8B05-2249-A65C-E50726138522}" srcOrd="11" destOrd="0" presId="urn:microsoft.com/office/officeart/2005/8/layout/default"/>
    <dgm:cxn modelId="{257371E2-6D1E-4109-9EFB-CBA29D5F5C7E}" type="presParOf" srcId="{7D0EA140-0132-B84D-B016-889B919F4E83}" destId="{396A98F0-5E4E-D04A-A6E2-8FBE46409402}" srcOrd="12" destOrd="0" presId="urn:microsoft.com/office/officeart/2005/8/layout/default"/>
    <dgm:cxn modelId="{5C954099-2BF2-43EF-8F6A-D21A0BB64F89}" type="presParOf" srcId="{7D0EA140-0132-B84D-B016-889B919F4E83}" destId="{9DB7BBA3-D9B6-C942-8D1A-D106F55FBE92}" srcOrd="13" destOrd="0" presId="urn:microsoft.com/office/officeart/2005/8/layout/default"/>
    <dgm:cxn modelId="{A944D5EA-CA08-40E2-84B0-48A8D1E6AEBE}" type="presParOf" srcId="{7D0EA140-0132-B84D-B016-889B919F4E83}" destId="{E220D2D2-8A24-D749-A5B7-E3B5D8B83698}" srcOrd="14" destOrd="0" presId="urn:microsoft.com/office/officeart/2005/8/layout/default"/>
    <dgm:cxn modelId="{F7002D33-8972-4636-A296-F09016FC3453}" type="presParOf" srcId="{7D0EA140-0132-B84D-B016-889B919F4E83}" destId="{A3F1D257-45EF-1142-9A1B-B80B4704E03B}" srcOrd="15" destOrd="0" presId="urn:microsoft.com/office/officeart/2005/8/layout/default"/>
    <dgm:cxn modelId="{AF098AD2-4BCF-4E99-AB12-2BCEF258B7DC}" type="presParOf" srcId="{7D0EA140-0132-B84D-B016-889B919F4E83}" destId="{201300F2-0957-0849-A5E3-0BFBA8B4302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BEB8C6-CA18-4901-B59C-2352537F0ED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CF586F5-5C01-4414-8EBB-216449A4BA99}">
      <dgm:prSet phldrT="[Text]" custT="1"/>
      <dgm:spPr/>
      <dgm:t>
        <a:bodyPr/>
        <a:lstStyle/>
        <a:p>
          <a:r>
            <a:rPr lang="en-US" sz="1050" dirty="0"/>
            <a:t>Tremulous</a:t>
          </a:r>
        </a:p>
      </dgm:t>
    </dgm:pt>
    <dgm:pt modelId="{C0350690-0563-4E0C-BA5D-53A58F10BBD5}" type="parTrans" cxnId="{B3036298-75A5-4F4D-A3AD-B0C8BC7888BA}">
      <dgm:prSet/>
      <dgm:spPr/>
      <dgm:t>
        <a:bodyPr/>
        <a:lstStyle/>
        <a:p>
          <a:endParaRPr lang="en-US"/>
        </a:p>
      </dgm:t>
    </dgm:pt>
    <dgm:pt modelId="{0E5C5140-D57A-4423-9F28-14A6492AD7CB}" type="sibTrans" cxnId="{B3036298-75A5-4F4D-A3AD-B0C8BC7888BA}">
      <dgm:prSet/>
      <dgm:spPr>
        <a:solidFill>
          <a:schemeClr val="tx2">
            <a:lumMod val="90000"/>
            <a:lumOff val="10000"/>
          </a:schemeClr>
        </a:solidFill>
      </dgm:spPr>
      <dgm:t>
        <a:bodyPr/>
        <a:lstStyle/>
        <a:p>
          <a:endParaRPr lang="en-US"/>
        </a:p>
      </dgm:t>
    </dgm:pt>
    <dgm:pt modelId="{FBA4DD92-1D5B-4E88-86C8-CD2AC473C2E5}">
      <dgm:prSet phldrT="[Text]" custT="1"/>
      <dgm:spPr/>
      <dgm:t>
        <a:bodyPr/>
        <a:lstStyle/>
        <a:p>
          <a:r>
            <a:rPr lang="en-US" sz="1050" dirty="0"/>
            <a:t>Hallucinations</a:t>
          </a:r>
        </a:p>
      </dgm:t>
    </dgm:pt>
    <dgm:pt modelId="{EFE01C9E-C0C2-4F53-A499-7BED036AC38E}" type="parTrans" cxnId="{282CEE56-96A9-4974-BB10-5ABACA03FC22}">
      <dgm:prSet/>
      <dgm:spPr/>
      <dgm:t>
        <a:bodyPr/>
        <a:lstStyle/>
        <a:p>
          <a:endParaRPr lang="en-US"/>
        </a:p>
      </dgm:t>
    </dgm:pt>
    <dgm:pt modelId="{9BD90CAC-F528-428B-BDF6-FD4D0A46F17C}" type="sibTrans" cxnId="{282CEE56-96A9-4974-BB10-5ABACA03FC22}">
      <dgm:prSet/>
      <dgm:spPr>
        <a:solidFill>
          <a:schemeClr val="tx2">
            <a:lumMod val="90000"/>
            <a:lumOff val="10000"/>
          </a:schemeClr>
        </a:solidFill>
      </dgm:spPr>
      <dgm:t>
        <a:bodyPr/>
        <a:lstStyle/>
        <a:p>
          <a:endParaRPr lang="en-US"/>
        </a:p>
      </dgm:t>
    </dgm:pt>
    <dgm:pt modelId="{D783D5FF-B819-4339-883F-74C384D50EDF}">
      <dgm:prSet phldrT="[Text]" custT="1"/>
      <dgm:spPr/>
      <dgm:t>
        <a:bodyPr/>
        <a:lstStyle/>
        <a:p>
          <a:r>
            <a:rPr lang="en-US" sz="1050" dirty="0"/>
            <a:t>Mumbling</a:t>
          </a:r>
        </a:p>
      </dgm:t>
    </dgm:pt>
    <dgm:pt modelId="{927CC0DF-7298-47FD-ACAA-CF48237E7665}" type="parTrans" cxnId="{B9340838-E8A4-4BD1-B63F-8A73BE5CE012}">
      <dgm:prSet/>
      <dgm:spPr/>
      <dgm:t>
        <a:bodyPr/>
        <a:lstStyle/>
        <a:p>
          <a:endParaRPr lang="en-US"/>
        </a:p>
      </dgm:t>
    </dgm:pt>
    <dgm:pt modelId="{3D13962D-083A-4860-9F35-9807A2508D7B}" type="sibTrans" cxnId="{B9340838-E8A4-4BD1-B63F-8A73BE5CE012}">
      <dgm:prSet/>
      <dgm:spPr>
        <a:solidFill>
          <a:schemeClr val="tx2">
            <a:lumMod val="90000"/>
            <a:lumOff val="10000"/>
          </a:schemeClr>
        </a:solidFill>
      </dgm:spPr>
      <dgm:t>
        <a:bodyPr/>
        <a:lstStyle/>
        <a:p>
          <a:endParaRPr lang="en-US"/>
        </a:p>
      </dgm:t>
    </dgm:pt>
    <dgm:pt modelId="{3C76A97B-8CFB-49E8-B386-2BA1B31E141F}">
      <dgm:prSet phldrT="[Text]" custT="1"/>
      <dgm:spPr/>
      <dgm:t>
        <a:bodyPr/>
        <a:lstStyle/>
        <a:p>
          <a:r>
            <a:rPr lang="en-US" sz="1050" dirty="0" err="1"/>
            <a:t>Semicomatose</a:t>
          </a:r>
          <a:endParaRPr lang="en-US" sz="1050" dirty="0"/>
        </a:p>
        <a:p>
          <a:r>
            <a:rPr lang="en-US" sz="1050" dirty="0"/>
            <a:t>Comatose</a:t>
          </a:r>
        </a:p>
      </dgm:t>
    </dgm:pt>
    <dgm:pt modelId="{8494A542-B8D4-42C0-88A9-BAF8A6B07AB8}" type="parTrans" cxnId="{F6A41FFE-82F9-4E2F-B2D0-D433072D9781}">
      <dgm:prSet/>
      <dgm:spPr/>
      <dgm:t>
        <a:bodyPr/>
        <a:lstStyle/>
        <a:p>
          <a:endParaRPr lang="en-US"/>
        </a:p>
      </dgm:t>
    </dgm:pt>
    <dgm:pt modelId="{F078C85F-78DC-4BD2-9506-35639EB3B7FC}" type="sibTrans" cxnId="{F6A41FFE-82F9-4E2F-B2D0-D433072D9781}">
      <dgm:prSet/>
      <dgm:spPr>
        <a:solidFill>
          <a:schemeClr val="tx2">
            <a:lumMod val="90000"/>
            <a:lumOff val="10000"/>
          </a:schemeClr>
        </a:solidFill>
      </dgm:spPr>
      <dgm:t>
        <a:bodyPr/>
        <a:lstStyle/>
        <a:p>
          <a:endParaRPr lang="en-US"/>
        </a:p>
      </dgm:t>
    </dgm:pt>
    <dgm:pt modelId="{F82D0870-1606-428E-BD99-313F53CD7FC0}">
      <dgm:prSet phldrT="[Text]" custT="1"/>
      <dgm:spPr/>
      <dgm:t>
        <a:bodyPr/>
        <a:lstStyle/>
        <a:p>
          <a:r>
            <a:rPr lang="en-US" sz="1050" dirty="0"/>
            <a:t>Delirium</a:t>
          </a:r>
        </a:p>
      </dgm:t>
    </dgm:pt>
    <dgm:pt modelId="{20111446-070F-47D4-A856-F3E99FDA3FA0}" type="parTrans" cxnId="{9FEC127F-774F-44AA-8BBD-82E701C572BC}">
      <dgm:prSet/>
      <dgm:spPr/>
      <dgm:t>
        <a:bodyPr/>
        <a:lstStyle/>
        <a:p>
          <a:endParaRPr lang="en-US"/>
        </a:p>
      </dgm:t>
    </dgm:pt>
    <dgm:pt modelId="{99E7E745-2DCE-4C20-AB5B-9365CC644340}" type="sibTrans" cxnId="{9FEC127F-774F-44AA-8BBD-82E701C572BC}">
      <dgm:prSet/>
      <dgm:spPr>
        <a:solidFill>
          <a:schemeClr val="tx2">
            <a:lumMod val="90000"/>
            <a:lumOff val="10000"/>
          </a:schemeClr>
        </a:solidFill>
      </dgm:spPr>
      <dgm:t>
        <a:bodyPr/>
        <a:lstStyle/>
        <a:p>
          <a:endParaRPr lang="en-US"/>
        </a:p>
      </dgm:t>
    </dgm:pt>
    <dgm:pt modelId="{F3C03141-7F34-4025-AFD5-8FCF9EDFD0B7}">
      <dgm:prSet phldrT="[Text]" custT="1"/>
      <dgm:spPr>
        <a:solidFill>
          <a:schemeClr val="tx1"/>
        </a:solidFill>
      </dgm:spPr>
      <dgm:t>
        <a:bodyPr/>
        <a:lstStyle/>
        <a:p>
          <a:r>
            <a:rPr lang="en-US" sz="1050" dirty="0"/>
            <a:t>Common</a:t>
          </a:r>
        </a:p>
      </dgm:t>
    </dgm:pt>
    <dgm:pt modelId="{B76ACBE8-EA53-45D9-BF3A-DC13425E2CD3}" type="parTrans" cxnId="{CB97A4AD-6F14-4C97-9029-82B382FE5862}">
      <dgm:prSet/>
      <dgm:spPr/>
      <dgm:t>
        <a:bodyPr/>
        <a:lstStyle/>
        <a:p>
          <a:endParaRPr lang="en-US"/>
        </a:p>
      </dgm:t>
    </dgm:pt>
    <dgm:pt modelId="{DEDB5463-2E57-4DDD-998C-63600D5965F6}" type="sibTrans" cxnId="{CB97A4AD-6F14-4C97-9029-82B382FE5862}">
      <dgm:prSet/>
      <dgm:spPr>
        <a:solidFill>
          <a:schemeClr val="tx2">
            <a:lumMod val="90000"/>
            <a:lumOff val="10000"/>
          </a:schemeClr>
        </a:solidFill>
      </dgm:spPr>
      <dgm:t>
        <a:bodyPr/>
        <a:lstStyle/>
        <a:p>
          <a:endParaRPr lang="en-US"/>
        </a:p>
      </dgm:t>
    </dgm:pt>
    <dgm:pt modelId="{C43803E7-218A-4FDE-A088-CA2019580C5B}">
      <dgm:prSet phldrT="[Text]" custT="1"/>
      <dgm:spPr/>
      <dgm:t>
        <a:bodyPr/>
        <a:lstStyle/>
        <a:p>
          <a:r>
            <a:rPr lang="en-US" sz="1050" dirty="0"/>
            <a:t>Confused</a:t>
          </a:r>
        </a:p>
      </dgm:t>
    </dgm:pt>
    <dgm:pt modelId="{45DDA0DF-C7D6-4406-A572-B0EEED8477FB}" type="parTrans" cxnId="{16BA7146-F692-4753-B243-0820EA62E0D7}">
      <dgm:prSet/>
      <dgm:spPr/>
      <dgm:t>
        <a:bodyPr/>
        <a:lstStyle/>
        <a:p>
          <a:endParaRPr lang="en-US"/>
        </a:p>
      </dgm:t>
    </dgm:pt>
    <dgm:pt modelId="{7A8816B7-920C-4C3F-8F12-48A7E3E6FBD6}" type="sibTrans" cxnId="{16BA7146-F692-4753-B243-0820EA62E0D7}">
      <dgm:prSet/>
      <dgm:spPr>
        <a:solidFill>
          <a:schemeClr val="tx2">
            <a:lumMod val="90000"/>
            <a:lumOff val="10000"/>
          </a:schemeClr>
        </a:solidFill>
      </dgm:spPr>
      <dgm:t>
        <a:bodyPr/>
        <a:lstStyle/>
        <a:p>
          <a:endParaRPr lang="en-US"/>
        </a:p>
      </dgm:t>
    </dgm:pt>
    <dgm:pt modelId="{B7B102EC-8D9E-4A99-A186-18E436ABD79B}">
      <dgm:prSet phldrT="[Text]" custT="1"/>
      <dgm:spPr/>
      <dgm:t>
        <a:bodyPr/>
        <a:lstStyle/>
        <a:p>
          <a:r>
            <a:rPr lang="en-US" sz="1050" dirty="0"/>
            <a:t>Restless</a:t>
          </a:r>
        </a:p>
      </dgm:t>
    </dgm:pt>
    <dgm:pt modelId="{05ABA167-FD9E-463D-AC72-5B824411AF6E}" type="parTrans" cxnId="{2849ED4E-1DB0-46A8-807A-0D3773247E34}">
      <dgm:prSet/>
      <dgm:spPr/>
      <dgm:t>
        <a:bodyPr/>
        <a:lstStyle/>
        <a:p>
          <a:endParaRPr lang="en-US"/>
        </a:p>
      </dgm:t>
    </dgm:pt>
    <dgm:pt modelId="{03B38154-2C6B-4A67-8B9B-7972059B41B7}" type="sibTrans" cxnId="{2849ED4E-1DB0-46A8-807A-0D3773247E34}">
      <dgm:prSet/>
      <dgm:spPr>
        <a:solidFill>
          <a:schemeClr val="tx2">
            <a:lumMod val="90000"/>
            <a:lumOff val="10000"/>
          </a:schemeClr>
        </a:solidFill>
      </dgm:spPr>
      <dgm:t>
        <a:bodyPr/>
        <a:lstStyle/>
        <a:p>
          <a:endParaRPr lang="en-US"/>
        </a:p>
      </dgm:t>
    </dgm:pt>
    <dgm:pt modelId="{42B00AF3-FBCC-428A-AE2C-4866356203D5}">
      <dgm:prSet phldrT="[Text]" custT="1"/>
      <dgm:spPr/>
      <dgm:t>
        <a:bodyPr/>
        <a:lstStyle/>
        <a:p>
          <a:r>
            <a:rPr lang="en-US" sz="1050" dirty="0"/>
            <a:t>Obtunded</a:t>
          </a:r>
        </a:p>
      </dgm:t>
    </dgm:pt>
    <dgm:pt modelId="{7F57122F-E2F2-4FB0-ACCE-30C8B4AD9AB3}" type="parTrans" cxnId="{F00C57AC-5E80-41EC-A2BD-BA788C28C3C1}">
      <dgm:prSet/>
      <dgm:spPr/>
      <dgm:t>
        <a:bodyPr/>
        <a:lstStyle/>
        <a:p>
          <a:endParaRPr lang="en-US"/>
        </a:p>
      </dgm:t>
    </dgm:pt>
    <dgm:pt modelId="{747D50E4-871D-41E1-8890-98962E3611E0}" type="sibTrans" cxnId="{F00C57AC-5E80-41EC-A2BD-BA788C28C3C1}">
      <dgm:prSet/>
      <dgm:spPr>
        <a:solidFill>
          <a:schemeClr val="tx2">
            <a:lumMod val="90000"/>
            <a:lumOff val="10000"/>
          </a:schemeClr>
        </a:solidFill>
      </dgm:spPr>
      <dgm:t>
        <a:bodyPr/>
        <a:lstStyle/>
        <a:p>
          <a:endParaRPr lang="en-US" dirty="0"/>
        </a:p>
      </dgm:t>
    </dgm:pt>
    <dgm:pt modelId="{66E52C7C-F124-4F26-AD6D-7CC7A9881071}">
      <dgm:prSet phldrT="[Text]" custT="1"/>
      <dgm:spPr/>
      <dgm:t>
        <a:bodyPr/>
        <a:lstStyle/>
        <a:p>
          <a:r>
            <a:rPr lang="en-US" sz="1050" dirty="0"/>
            <a:t>Sleepy</a:t>
          </a:r>
        </a:p>
      </dgm:t>
    </dgm:pt>
    <dgm:pt modelId="{FFBA9B0F-AC4F-4165-B31E-359E420B187B}" type="parTrans" cxnId="{3886F8BE-F567-41AA-A1E4-9A9072A5CD41}">
      <dgm:prSet/>
      <dgm:spPr/>
      <dgm:t>
        <a:bodyPr/>
        <a:lstStyle/>
        <a:p>
          <a:endParaRPr lang="en-US"/>
        </a:p>
      </dgm:t>
    </dgm:pt>
    <dgm:pt modelId="{B2806994-289A-42F9-AEE4-9F5BCCD9113F}" type="sibTrans" cxnId="{3886F8BE-F567-41AA-A1E4-9A9072A5CD41}">
      <dgm:prSet/>
      <dgm:spPr>
        <a:solidFill>
          <a:schemeClr val="tx2">
            <a:lumMod val="90000"/>
            <a:lumOff val="10000"/>
          </a:schemeClr>
        </a:solidFill>
      </dgm:spPr>
      <dgm:t>
        <a:bodyPr/>
        <a:lstStyle/>
        <a:p>
          <a:endParaRPr lang="en-US"/>
        </a:p>
      </dgm:t>
    </dgm:pt>
    <dgm:pt modelId="{A31D1D1F-3FAA-421C-B3AC-AA71C5F4556C}">
      <dgm:prSet phldrT="[Text]" custT="1"/>
      <dgm:spPr/>
      <dgm:t>
        <a:bodyPr/>
        <a:lstStyle/>
        <a:p>
          <a:r>
            <a:rPr lang="en-US" sz="1050" dirty="0"/>
            <a:t>Seizures</a:t>
          </a:r>
        </a:p>
      </dgm:t>
    </dgm:pt>
    <dgm:pt modelId="{CDD25446-5192-4640-BBC2-1158058477D9}" type="sibTrans" cxnId="{80B331DE-B67C-4C00-8776-5AD9F7707815}">
      <dgm:prSet/>
      <dgm:spPr>
        <a:solidFill>
          <a:schemeClr val="tx2">
            <a:lumMod val="90000"/>
            <a:lumOff val="10000"/>
          </a:schemeClr>
        </a:solidFill>
      </dgm:spPr>
      <dgm:t>
        <a:bodyPr/>
        <a:lstStyle/>
        <a:p>
          <a:endParaRPr lang="en-US"/>
        </a:p>
      </dgm:t>
    </dgm:pt>
    <dgm:pt modelId="{7A42CEA1-E65C-4550-99CF-CE69EF653C66}" type="parTrans" cxnId="{80B331DE-B67C-4C00-8776-5AD9F7707815}">
      <dgm:prSet/>
      <dgm:spPr/>
      <dgm:t>
        <a:bodyPr/>
        <a:lstStyle/>
        <a:p>
          <a:endParaRPr lang="en-US"/>
        </a:p>
      </dgm:t>
    </dgm:pt>
    <dgm:pt modelId="{A5303B17-1255-4910-B89A-7FAF489716B1}">
      <dgm:prSet phldrT="[Text]" custT="1"/>
      <dgm:spPr/>
      <dgm:t>
        <a:bodyPr/>
        <a:lstStyle/>
        <a:p>
          <a:r>
            <a:rPr lang="en-US" sz="1050" dirty="0"/>
            <a:t>Jerks/Twitching</a:t>
          </a:r>
        </a:p>
      </dgm:t>
    </dgm:pt>
    <dgm:pt modelId="{A0179A89-4439-47EA-87DC-24109B653D3E}" type="sibTrans" cxnId="{ADCBFDC5-6B51-4A24-B2A9-7C8DDD8BD7CA}">
      <dgm:prSet/>
      <dgm:spPr>
        <a:solidFill>
          <a:schemeClr val="tx2">
            <a:lumMod val="90000"/>
            <a:lumOff val="10000"/>
          </a:schemeClr>
        </a:solidFill>
      </dgm:spPr>
      <dgm:t>
        <a:bodyPr/>
        <a:lstStyle/>
        <a:p>
          <a:endParaRPr lang="en-US"/>
        </a:p>
      </dgm:t>
    </dgm:pt>
    <dgm:pt modelId="{93C220CE-BD53-4C6E-8781-399C564F34E7}" type="parTrans" cxnId="{ADCBFDC5-6B51-4A24-B2A9-7C8DDD8BD7CA}">
      <dgm:prSet/>
      <dgm:spPr/>
      <dgm:t>
        <a:bodyPr/>
        <a:lstStyle/>
        <a:p>
          <a:endParaRPr lang="en-US"/>
        </a:p>
      </dgm:t>
    </dgm:pt>
    <dgm:pt modelId="{396E864A-15FE-410D-8A10-C2D9E40EBA17}" type="pres">
      <dgm:prSet presAssocID="{0DBEB8C6-CA18-4901-B59C-2352537F0EDA}" presName="Name0" presStyleCnt="0">
        <dgm:presLayoutVars>
          <dgm:dir/>
          <dgm:resizeHandles val="exact"/>
        </dgm:presLayoutVars>
      </dgm:prSet>
      <dgm:spPr/>
    </dgm:pt>
    <dgm:pt modelId="{38D21C45-2A79-4D04-B2AD-D67F39C41B61}" type="pres">
      <dgm:prSet presAssocID="{8CF586F5-5C01-4414-8EBB-216449A4BA99}" presName="node" presStyleLbl="node1" presStyleIdx="0" presStyleCnt="12" custScaleX="122661">
        <dgm:presLayoutVars>
          <dgm:bulletEnabled val="1"/>
        </dgm:presLayoutVars>
      </dgm:prSet>
      <dgm:spPr/>
    </dgm:pt>
    <dgm:pt modelId="{FF1C687E-A67C-4814-88C3-94576F6505AA}" type="pres">
      <dgm:prSet presAssocID="{0E5C5140-D57A-4423-9F28-14A6492AD7CB}" presName="sibTrans" presStyleLbl="sibTrans2D1" presStyleIdx="0" presStyleCnt="12" custScaleX="208305" custScaleY="215886"/>
      <dgm:spPr>
        <a:prstGeom prst="rightArrow">
          <a:avLst/>
        </a:prstGeom>
      </dgm:spPr>
    </dgm:pt>
    <dgm:pt modelId="{FDE70930-356C-4B96-B641-E710E550AD6E}" type="pres">
      <dgm:prSet presAssocID="{0E5C5140-D57A-4423-9F28-14A6492AD7CB}" presName="connectorText" presStyleLbl="sibTrans2D1" presStyleIdx="0" presStyleCnt="12"/>
      <dgm:spPr/>
    </dgm:pt>
    <dgm:pt modelId="{C71FD5CA-D93C-46BD-9DFE-4989BBCE1348}" type="pres">
      <dgm:prSet presAssocID="{FBA4DD92-1D5B-4E88-86C8-CD2AC473C2E5}" presName="node" presStyleLbl="node1" presStyleIdx="1" presStyleCnt="12" custScaleX="137008" custRadScaleRad="100596" custRadScaleInc="13952">
        <dgm:presLayoutVars>
          <dgm:bulletEnabled val="1"/>
        </dgm:presLayoutVars>
      </dgm:prSet>
      <dgm:spPr/>
    </dgm:pt>
    <dgm:pt modelId="{57DA9412-16AB-4849-B600-2DAF5465B585}" type="pres">
      <dgm:prSet presAssocID="{9BD90CAC-F528-428B-BDF6-FD4D0A46F17C}" presName="sibTrans" presStyleLbl="sibTrans2D1" presStyleIdx="1" presStyleCnt="12" custScaleX="208305" custScaleY="215886"/>
      <dgm:spPr>
        <a:prstGeom prst="rightArrow">
          <a:avLst/>
        </a:prstGeom>
      </dgm:spPr>
    </dgm:pt>
    <dgm:pt modelId="{EE04DE98-CBC3-4233-8221-F5A133E4FED9}" type="pres">
      <dgm:prSet presAssocID="{9BD90CAC-F528-428B-BDF6-FD4D0A46F17C}" presName="connectorText" presStyleLbl="sibTrans2D1" presStyleIdx="1" presStyleCnt="12"/>
      <dgm:spPr/>
    </dgm:pt>
    <dgm:pt modelId="{9CFC95C9-9E6D-4407-9248-323A9BB9D25D}" type="pres">
      <dgm:prSet presAssocID="{D783D5FF-B819-4339-883F-74C384D50EDF}" presName="node" presStyleLbl="node1" presStyleIdx="2" presStyleCnt="12">
        <dgm:presLayoutVars>
          <dgm:bulletEnabled val="1"/>
        </dgm:presLayoutVars>
      </dgm:prSet>
      <dgm:spPr/>
    </dgm:pt>
    <dgm:pt modelId="{010DBC17-7229-4335-8097-CB3E1A1B49E5}" type="pres">
      <dgm:prSet presAssocID="{3D13962D-083A-4860-9F35-9807A2508D7B}" presName="sibTrans" presStyleLbl="sibTrans2D1" presStyleIdx="2" presStyleCnt="12" custScaleX="208305" custScaleY="215886" custLinFactNeighborY="1"/>
      <dgm:spPr>
        <a:prstGeom prst="rightArrow">
          <a:avLst/>
        </a:prstGeom>
      </dgm:spPr>
    </dgm:pt>
    <dgm:pt modelId="{7AABBB24-91D0-4B36-BBA1-A8D116E55B44}" type="pres">
      <dgm:prSet presAssocID="{3D13962D-083A-4860-9F35-9807A2508D7B}" presName="connectorText" presStyleLbl="sibTrans2D1" presStyleIdx="2" presStyleCnt="12"/>
      <dgm:spPr/>
    </dgm:pt>
    <dgm:pt modelId="{E6DD2D23-2F08-4057-A44D-5AE512061FDF}" type="pres">
      <dgm:prSet presAssocID="{F82D0870-1606-428E-BD99-313F53CD7FC0}" presName="node" presStyleLbl="node1" presStyleIdx="3" presStyleCnt="12">
        <dgm:presLayoutVars>
          <dgm:bulletEnabled val="1"/>
        </dgm:presLayoutVars>
      </dgm:prSet>
      <dgm:spPr/>
    </dgm:pt>
    <dgm:pt modelId="{E2F9CFA0-0BA8-4DF1-B871-08943F1FF247}" type="pres">
      <dgm:prSet presAssocID="{99E7E745-2DCE-4C20-AB5B-9365CC644340}" presName="sibTrans" presStyleLbl="sibTrans2D1" presStyleIdx="3" presStyleCnt="12" custScaleX="208305" custScaleY="215886"/>
      <dgm:spPr>
        <a:prstGeom prst="rightArrow">
          <a:avLst/>
        </a:prstGeom>
      </dgm:spPr>
    </dgm:pt>
    <dgm:pt modelId="{217D5002-7A9B-495D-B70F-98EBAAF40AAB}" type="pres">
      <dgm:prSet presAssocID="{99E7E745-2DCE-4C20-AB5B-9365CC644340}" presName="connectorText" presStyleLbl="sibTrans2D1" presStyleIdx="3" presStyleCnt="12"/>
      <dgm:spPr/>
    </dgm:pt>
    <dgm:pt modelId="{EF93E2BD-0513-463D-8D1D-A2E6B7294D6D}" type="pres">
      <dgm:prSet presAssocID="{A5303B17-1255-4910-B89A-7FAF489716B1}" presName="node" presStyleLbl="node1" presStyleIdx="4" presStyleCnt="12">
        <dgm:presLayoutVars>
          <dgm:bulletEnabled val="1"/>
        </dgm:presLayoutVars>
      </dgm:prSet>
      <dgm:spPr/>
    </dgm:pt>
    <dgm:pt modelId="{0930DD4E-6126-4155-A52A-A8A07603A509}" type="pres">
      <dgm:prSet presAssocID="{A0179A89-4439-47EA-87DC-24109B653D3E}" presName="sibTrans" presStyleLbl="sibTrans2D1" presStyleIdx="4" presStyleCnt="12" custScaleX="208305" custScaleY="215886"/>
      <dgm:spPr>
        <a:prstGeom prst="rightArrow">
          <a:avLst/>
        </a:prstGeom>
      </dgm:spPr>
    </dgm:pt>
    <dgm:pt modelId="{D0F8033F-19EB-4284-80EC-D9479F8D66C4}" type="pres">
      <dgm:prSet presAssocID="{A0179A89-4439-47EA-87DC-24109B653D3E}" presName="connectorText" presStyleLbl="sibTrans2D1" presStyleIdx="4" presStyleCnt="12"/>
      <dgm:spPr/>
    </dgm:pt>
    <dgm:pt modelId="{3D49AA8F-3C79-4D7F-BC0E-E0BF2034427C}" type="pres">
      <dgm:prSet presAssocID="{A31D1D1F-3FAA-421C-B3AC-AA71C5F4556C}" presName="node" presStyleLbl="node1" presStyleIdx="5" presStyleCnt="12" custScaleX="101365">
        <dgm:presLayoutVars>
          <dgm:bulletEnabled val="1"/>
        </dgm:presLayoutVars>
      </dgm:prSet>
      <dgm:spPr/>
    </dgm:pt>
    <dgm:pt modelId="{5B046BF5-0E2F-422A-8996-53C2DB84FC8B}" type="pres">
      <dgm:prSet presAssocID="{CDD25446-5192-4640-BBC2-1158058477D9}" presName="sibTrans" presStyleLbl="sibTrans2D1" presStyleIdx="5" presStyleCnt="12" custScaleX="121068" custScaleY="143924"/>
      <dgm:spPr>
        <a:prstGeom prst="rightArrow">
          <a:avLst/>
        </a:prstGeom>
      </dgm:spPr>
    </dgm:pt>
    <dgm:pt modelId="{AF6136E4-BE92-416D-9BDF-F725F22E59DC}" type="pres">
      <dgm:prSet presAssocID="{CDD25446-5192-4640-BBC2-1158058477D9}" presName="connectorText" presStyleLbl="sibTrans2D1" presStyleIdx="5" presStyleCnt="12"/>
      <dgm:spPr/>
    </dgm:pt>
    <dgm:pt modelId="{98D36CFE-968E-4762-8F93-DEB1FCB06D04}" type="pres">
      <dgm:prSet presAssocID="{3C76A97B-8CFB-49E8-B386-2BA1B31E141F}" presName="node" presStyleLbl="node1" presStyleIdx="6" presStyleCnt="12" custScaleX="158113" custScaleY="163513" custRadScaleRad="99326" custRadScaleInc="-1716">
        <dgm:presLayoutVars>
          <dgm:bulletEnabled val="1"/>
        </dgm:presLayoutVars>
      </dgm:prSet>
      <dgm:spPr/>
    </dgm:pt>
    <dgm:pt modelId="{F6EF7332-A0DD-455F-9DB5-070EA628620F}" type="pres">
      <dgm:prSet presAssocID="{F078C85F-78DC-4BD2-9506-35639EB3B7FC}" presName="sibTrans" presStyleLbl="sibTrans2D1" presStyleIdx="6" presStyleCnt="12" custScaleX="121068" custScaleY="143924"/>
      <dgm:spPr>
        <a:prstGeom prst="leftArrow">
          <a:avLst/>
        </a:prstGeom>
      </dgm:spPr>
    </dgm:pt>
    <dgm:pt modelId="{D92FF148-053D-466F-86EC-693330673BEA}" type="pres">
      <dgm:prSet presAssocID="{F078C85F-78DC-4BD2-9506-35639EB3B7FC}" presName="connectorText" presStyleLbl="sibTrans2D1" presStyleIdx="6" presStyleCnt="12"/>
      <dgm:spPr/>
    </dgm:pt>
    <dgm:pt modelId="{1BB4A781-DD23-4F15-9A9A-2460CE5BA460}" type="pres">
      <dgm:prSet presAssocID="{42B00AF3-FBCC-428A-AE2C-4866356203D5}" presName="node" presStyleLbl="node1" presStyleIdx="7" presStyleCnt="12">
        <dgm:presLayoutVars>
          <dgm:bulletEnabled val="1"/>
        </dgm:presLayoutVars>
      </dgm:prSet>
      <dgm:spPr/>
    </dgm:pt>
    <dgm:pt modelId="{C0ABB6B5-2659-4104-BC8C-734631CCBA55}" type="pres">
      <dgm:prSet presAssocID="{747D50E4-871D-41E1-8890-98962E3611E0}" presName="sibTrans" presStyleLbl="sibTrans2D1" presStyleIdx="7" presStyleCnt="12" custScaleX="208305" custScaleY="215886"/>
      <dgm:spPr>
        <a:prstGeom prst="leftArrow">
          <a:avLst/>
        </a:prstGeom>
      </dgm:spPr>
    </dgm:pt>
    <dgm:pt modelId="{B2A20732-78D8-4599-8EA0-58CA0D830BE9}" type="pres">
      <dgm:prSet presAssocID="{747D50E4-871D-41E1-8890-98962E3611E0}" presName="connectorText" presStyleLbl="sibTrans2D1" presStyleIdx="7" presStyleCnt="12"/>
      <dgm:spPr>
        <a:prstGeom prst="leftArrow">
          <a:avLst/>
        </a:prstGeom>
      </dgm:spPr>
    </dgm:pt>
    <dgm:pt modelId="{12CE5CB0-2F62-4957-8488-5ABE7757E524}" type="pres">
      <dgm:prSet presAssocID="{66E52C7C-F124-4F26-AD6D-7CC7A9881071}" presName="node" presStyleLbl="node1" presStyleIdx="8" presStyleCnt="12">
        <dgm:presLayoutVars>
          <dgm:bulletEnabled val="1"/>
        </dgm:presLayoutVars>
      </dgm:prSet>
      <dgm:spPr/>
    </dgm:pt>
    <dgm:pt modelId="{C88E120F-BCA8-4160-B3A9-28380D22EE4D}" type="pres">
      <dgm:prSet presAssocID="{B2806994-289A-42F9-AEE4-9F5BCCD9113F}" presName="sibTrans" presStyleLbl="sibTrans2D1" presStyleIdx="8" presStyleCnt="12" custScaleX="208305" custScaleY="215886"/>
      <dgm:spPr>
        <a:prstGeom prst="leftArrow">
          <a:avLst/>
        </a:prstGeom>
      </dgm:spPr>
    </dgm:pt>
    <dgm:pt modelId="{7E3C99DC-D8B3-44A8-A88E-208540567771}" type="pres">
      <dgm:prSet presAssocID="{B2806994-289A-42F9-AEE4-9F5BCCD9113F}" presName="connectorText" presStyleLbl="sibTrans2D1" presStyleIdx="8" presStyleCnt="12"/>
      <dgm:spPr/>
    </dgm:pt>
    <dgm:pt modelId="{3FFB36DB-1E07-474E-9AF3-602DAAB8E9ED}" type="pres">
      <dgm:prSet presAssocID="{F3C03141-7F34-4025-AFD5-8FCF9EDFD0B7}" presName="node" presStyleLbl="node1" presStyleIdx="9" presStyleCnt="12">
        <dgm:presLayoutVars>
          <dgm:bulletEnabled val="1"/>
        </dgm:presLayoutVars>
      </dgm:prSet>
      <dgm:spPr/>
    </dgm:pt>
    <dgm:pt modelId="{66FF052F-24C6-4754-9E53-E9A695990804}" type="pres">
      <dgm:prSet presAssocID="{DEDB5463-2E57-4DDD-998C-63600D5965F6}" presName="sibTrans" presStyleLbl="sibTrans2D1" presStyleIdx="9" presStyleCnt="12" custScaleX="208305" custScaleY="215886"/>
      <dgm:spPr>
        <a:prstGeom prst="rightArrow">
          <a:avLst/>
        </a:prstGeom>
      </dgm:spPr>
    </dgm:pt>
    <dgm:pt modelId="{E3FDB38A-FFEF-4E9E-8FED-2EFFAA58A5A5}" type="pres">
      <dgm:prSet presAssocID="{DEDB5463-2E57-4DDD-998C-63600D5965F6}" presName="connectorText" presStyleLbl="sibTrans2D1" presStyleIdx="9" presStyleCnt="12"/>
      <dgm:spPr/>
    </dgm:pt>
    <dgm:pt modelId="{47BB223A-B142-42D1-B72F-612B2B24355E}" type="pres">
      <dgm:prSet presAssocID="{B7B102EC-8D9E-4A99-A186-18E436ABD79B}" presName="node" presStyleLbl="node1" presStyleIdx="10" presStyleCnt="12">
        <dgm:presLayoutVars>
          <dgm:bulletEnabled val="1"/>
        </dgm:presLayoutVars>
      </dgm:prSet>
      <dgm:spPr/>
    </dgm:pt>
    <dgm:pt modelId="{9C9FD6D2-9609-42DC-9894-C702E6F83CDB}" type="pres">
      <dgm:prSet presAssocID="{03B38154-2C6B-4A67-8B9B-7972059B41B7}" presName="sibTrans" presStyleLbl="sibTrans2D1" presStyleIdx="10" presStyleCnt="12" custScaleX="208305" custScaleY="215886"/>
      <dgm:spPr>
        <a:prstGeom prst="rightArrow">
          <a:avLst/>
        </a:prstGeom>
      </dgm:spPr>
    </dgm:pt>
    <dgm:pt modelId="{30F82B1F-54C9-4375-B2BF-554E04BAED32}" type="pres">
      <dgm:prSet presAssocID="{03B38154-2C6B-4A67-8B9B-7972059B41B7}" presName="connectorText" presStyleLbl="sibTrans2D1" presStyleIdx="10" presStyleCnt="12"/>
      <dgm:spPr/>
    </dgm:pt>
    <dgm:pt modelId="{5CAF4388-8991-4FEB-BF41-655735217678}" type="pres">
      <dgm:prSet presAssocID="{C43803E7-218A-4FDE-A088-CA2019580C5B}" presName="node" presStyleLbl="node1" presStyleIdx="11" presStyleCnt="12">
        <dgm:presLayoutVars>
          <dgm:bulletEnabled val="1"/>
        </dgm:presLayoutVars>
      </dgm:prSet>
      <dgm:spPr/>
    </dgm:pt>
    <dgm:pt modelId="{CF6DBEE9-ECAC-4AB1-A266-82928D21275B}" type="pres">
      <dgm:prSet presAssocID="{7A8816B7-920C-4C3F-8F12-48A7E3E6FBD6}" presName="sibTrans" presStyleLbl="sibTrans2D1" presStyleIdx="11" presStyleCnt="12" custScaleX="208305" custScaleY="215886"/>
      <dgm:spPr>
        <a:prstGeom prst="rightArrow">
          <a:avLst/>
        </a:prstGeom>
      </dgm:spPr>
    </dgm:pt>
    <dgm:pt modelId="{A08ED3E6-001E-4142-8F06-D87485D82082}" type="pres">
      <dgm:prSet presAssocID="{7A8816B7-920C-4C3F-8F12-48A7E3E6FBD6}" presName="connectorText" presStyleLbl="sibTrans2D1" presStyleIdx="11" presStyleCnt="12"/>
      <dgm:spPr/>
    </dgm:pt>
  </dgm:ptLst>
  <dgm:cxnLst>
    <dgm:cxn modelId="{FD85FE03-227A-40A3-9093-679BB952D29E}" type="presOf" srcId="{CDD25446-5192-4640-BBC2-1158058477D9}" destId="{AF6136E4-BE92-416D-9BDF-F725F22E59DC}" srcOrd="1" destOrd="0" presId="urn:microsoft.com/office/officeart/2005/8/layout/cycle7"/>
    <dgm:cxn modelId="{845BC405-FB16-44DA-BDC3-7109839641B8}" type="presOf" srcId="{99E7E745-2DCE-4C20-AB5B-9365CC644340}" destId="{217D5002-7A9B-495D-B70F-98EBAAF40AAB}" srcOrd="1" destOrd="0" presId="urn:microsoft.com/office/officeart/2005/8/layout/cycle7"/>
    <dgm:cxn modelId="{CE822F1A-9643-49C8-89ED-1E1DFE27F78E}" type="presOf" srcId="{F078C85F-78DC-4BD2-9506-35639EB3B7FC}" destId="{D92FF148-053D-466F-86EC-693330673BEA}" srcOrd="1" destOrd="0" presId="urn:microsoft.com/office/officeart/2005/8/layout/cycle7"/>
    <dgm:cxn modelId="{425D121D-DD2A-4DAE-8AD7-5573073F7676}" type="presOf" srcId="{B2806994-289A-42F9-AEE4-9F5BCCD9113F}" destId="{7E3C99DC-D8B3-44A8-A88E-208540567771}" srcOrd="1" destOrd="0" presId="urn:microsoft.com/office/officeart/2005/8/layout/cycle7"/>
    <dgm:cxn modelId="{B9340838-E8A4-4BD1-B63F-8A73BE5CE012}" srcId="{0DBEB8C6-CA18-4901-B59C-2352537F0EDA}" destId="{D783D5FF-B819-4339-883F-74C384D50EDF}" srcOrd="2" destOrd="0" parTransId="{927CC0DF-7298-47FD-ACAA-CF48237E7665}" sibTransId="{3D13962D-083A-4860-9F35-9807A2508D7B}"/>
    <dgm:cxn modelId="{34659A3E-670A-44D2-8356-5C67D0845368}" type="presOf" srcId="{A0179A89-4439-47EA-87DC-24109B653D3E}" destId="{0930DD4E-6126-4155-A52A-A8A07603A509}" srcOrd="0" destOrd="0" presId="urn:microsoft.com/office/officeart/2005/8/layout/cycle7"/>
    <dgm:cxn modelId="{98AD1A41-8FCF-4FBA-B774-7A90619E57D0}" type="presOf" srcId="{9BD90CAC-F528-428B-BDF6-FD4D0A46F17C}" destId="{57DA9412-16AB-4849-B600-2DAF5465B585}" srcOrd="0" destOrd="0" presId="urn:microsoft.com/office/officeart/2005/8/layout/cycle7"/>
    <dgm:cxn modelId="{3502E141-758F-43F3-A857-FCB6A94D4983}" type="presOf" srcId="{03B38154-2C6B-4A67-8B9B-7972059B41B7}" destId="{9C9FD6D2-9609-42DC-9894-C702E6F83CDB}" srcOrd="0" destOrd="0" presId="urn:microsoft.com/office/officeart/2005/8/layout/cycle7"/>
    <dgm:cxn modelId="{16BA7146-F692-4753-B243-0820EA62E0D7}" srcId="{0DBEB8C6-CA18-4901-B59C-2352537F0EDA}" destId="{C43803E7-218A-4FDE-A088-CA2019580C5B}" srcOrd="11" destOrd="0" parTransId="{45DDA0DF-C7D6-4406-A572-B0EEED8477FB}" sibTransId="{7A8816B7-920C-4C3F-8F12-48A7E3E6FBD6}"/>
    <dgm:cxn modelId="{F0F42C4C-112A-4261-AD39-E50E2D18688F}" type="presOf" srcId="{A5303B17-1255-4910-B89A-7FAF489716B1}" destId="{EF93E2BD-0513-463D-8D1D-A2E6B7294D6D}" srcOrd="0" destOrd="0" presId="urn:microsoft.com/office/officeart/2005/8/layout/cycle7"/>
    <dgm:cxn modelId="{2849ED4E-1DB0-46A8-807A-0D3773247E34}" srcId="{0DBEB8C6-CA18-4901-B59C-2352537F0EDA}" destId="{B7B102EC-8D9E-4A99-A186-18E436ABD79B}" srcOrd="10" destOrd="0" parTransId="{05ABA167-FD9E-463D-AC72-5B824411AF6E}" sibTransId="{03B38154-2C6B-4A67-8B9B-7972059B41B7}"/>
    <dgm:cxn modelId="{25B75D56-D891-4773-8C37-535966E7A874}" type="presOf" srcId="{DEDB5463-2E57-4DDD-998C-63600D5965F6}" destId="{66FF052F-24C6-4754-9E53-E9A695990804}" srcOrd="0" destOrd="0" presId="urn:microsoft.com/office/officeart/2005/8/layout/cycle7"/>
    <dgm:cxn modelId="{282CEE56-96A9-4974-BB10-5ABACA03FC22}" srcId="{0DBEB8C6-CA18-4901-B59C-2352537F0EDA}" destId="{FBA4DD92-1D5B-4E88-86C8-CD2AC473C2E5}" srcOrd="1" destOrd="0" parTransId="{EFE01C9E-C0C2-4F53-A499-7BED036AC38E}" sibTransId="{9BD90CAC-F528-428B-BDF6-FD4D0A46F17C}"/>
    <dgm:cxn modelId="{083FCD57-B39F-49BE-92D8-BC1537F219B4}" type="presOf" srcId="{CDD25446-5192-4640-BBC2-1158058477D9}" destId="{5B046BF5-0E2F-422A-8996-53C2DB84FC8B}" srcOrd="0" destOrd="0" presId="urn:microsoft.com/office/officeart/2005/8/layout/cycle7"/>
    <dgm:cxn modelId="{D588105C-F3EB-40B5-98BF-D23EF74D6625}" type="presOf" srcId="{F078C85F-78DC-4BD2-9506-35639EB3B7FC}" destId="{F6EF7332-A0DD-455F-9DB5-070EA628620F}" srcOrd="0" destOrd="0" presId="urn:microsoft.com/office/officeart/2005/8/layout/cycle7"/>
    <dgm:cxn modelId="{755D5B5F-6D70-408E-BDE1-F811A4826543}" type="presOf" srcId="{F3C03141-7F34-4025-AFD5-8FCF9EDFD0B7}" destId="{3FFB36DB-1E07-474E-9AF3-602DAAB8E9ED}" srcOrd="0" destOrd="0" presId="urn:microsoft.com/office/officeart/2005/8/layout/cycle7"/>
    <dgm:cxn modelId="{DB20C66C-049F-4C80-BC79-0E98739116AF}" type="presOf" srcId="{C43803E7-218A-4FDE-A088-CA2019580C5B}" destId="{5CAF4388-8991-4FEB-BF41-655735217678}" srcOrd="0" destOrd="0" presId="urn:microsoft.com/office/officeart/2005/8/layout/cycle7"/>
    <dgm:cxn modelId="{BF45986D-4E4A-4855-88A3-9770A4875055}" type="presOf" srcId="{9BD90CAC-F528-428B-BDF6-FD4D0A46F17C}" destId="{EE04DE98-CBC3-4233-8221-F5A133E4FED9}" srcOrd="1" destOrd="0" presId="urn:microsoft.com/office/officeart/2005/8/layout/cycle7"/>
    <dgm:cxn modelId="{E15E2875-8557-44F6-8899-CAFFE746F7B4}" type="presOf" srcId="{03B38154-2C6B-4A67-8B9B-7972059B41B7}" destId="{30F82B1F-54C9-4375-B2BF-554E04BAED32}" srcOrd="1" destOrd="0" presId="urn:microsoft.com/office/officeart/2005/8/layout/cycle7"/>
    <dgm:cxn modelId="{EB03097A-2F0A-4691-B315-9A72EB08EDC3}" type="presOf" srcId="{B2806994-289A-42F9-AEE4-9F5BCCD9113F}" destId="{C88E120F-BCA8-4160-B3A9-28380D22EE4D}" srcOrd="0" destOrd="0" presId="urn:microsoft.com/office/officeart/2005/8/layout/cycle7"/>
    <dgm:cxn modelId="{9FEC127F-774F-44AA-8BBD-82E701C572BC}" srcId="{0DBEB8C6-CA18-4901-B59C-2352537F0EDA}" destId="{F82D0870-1606-428E-BD99-313F53CD7FC0}" srcOrd="3" destOrd="0" parTransId="{20111446-070F-47D4-A856-F3E99FDA3FA0}" sibTransId="{99E7E745-2DCE-4C20-AB5B-9365CC644340}"/>
    <dgm:cxn modelId="{4F04B788-A397-41F6-97E4-B2766E18821F}" type="presOf" srcId="{B7B102EC-8D9E-4A99-A186-18E436ABD79B}" destId="{47BB223A-B142-42D1-B72F-612B2B24355E}" srcOrd="0" destOrd="0" presId="urn:microsoft.com/office/officeart/2005/8/layout/cycle7"/>
    <dgm:cxn modelId="{3B38258E-623D-41FA-9DFE-69A878373576}" type="presOf" srcId="{3C76A97B-8CFB-49E8-B386-2BA1B31E141F}" destId="{98D36CFE-968E-4762-8F93-DEB1FCB06D04}" srcOrd="0" destOrd="0" presId="urn:microsoft.com/office/officeart/2005/8/layout/cycle7"/>
    <dgm:cxn modelId="{B1D56F8E-6AF1-408B-B1EC-537EF1D7F9E9}" type="presOf" srcId="{7A8816B7-920C-4C3F-8F12-48A7E3E6FBD6}" destId="{A08ED3E6-001E-4142-8F06-D87485D82082}" srcOrd="1" destOrd="0" presId="urn:microsoft.com/office/officeart/2005/8/layout/cycle7"/>
    <dgm:cxn modelId="{DF9BE695-AEF7-4102-8B76-79C02E7B8FC0}" type="presOf" srcId="{7A8816B7-920C-4C3F-8F12-48A7E3E6FBD6}" destId="{CF6DBEE9-ECAC-4AB1-A266-82928D21275B}" srcOrd="0" destOrd="0" presId="urn:microsoft.com/office/officeart/2005/8/layout/cycle7"/>
    <dgm:cxn modelId="{B3036298-75A5-4F4D-A3AD-B0C8BC7888BA}" srcId="{0DBEB8C6-CA18-4901-B59C-2352537F0EDA}" destId="{8CF586F5-5C01-4414-8EBB-216449A4BA99}" srcOrd="0" destOrd="0" parTransId="{C0350690-0563-4E0C-BA5D-53A58F10BBD5}" sibTransId="{0E5C5140-D57A-4423-9F28-14A6492AD7CB}"/>
    <dgm:cxn modelId="{2AEC3F9E-F735-4B37-92E0-2E4E03A95F08}" type="presOf" srcId="{0E5C5140-D57A-4423-9F28-14A6492AD7CB}" destId="{FDE70930-356C-4B96-B641-E710E550AD6E}" srcOrd="1" destOrd="0" presId="urn:microsoft.com/office/officeart/2005/8/layout/cycle7"/>
    <dgm:cxn modelId="{38B5E8A3-78F8-4F4D-AAF5-89942E9463BA}" type="presOf" srcId="{FBA4DD92-1D5B-4E88-86C8-CD2AC473C2E5}" destId="{C71FD5CA-D93C-46BD-9DFE-4989BBCE1348}" srcOrd="0" destOrd="0" presId="urn:microsoft.com/office/officeart/2005/8/layout/cycle7"/>
    <dgm:cxn modelId="{FEF05EA5-7FF5-43F5-B8DD-36AB8B2E15B8}" type="presOf" srcId="{0DBEB8C6-CA18-4901-B59C-2352537F0EDA}" destId="{396E864A-15FE-410D-8A10-C2D9E40EBA17}" srcOrd="0" destOrd="0" presId="urn:microsoft.com/office/officeart/2005/8/layout/cycle7"/>
    <dgm:cxn modelId="{F00C57AC-5E80-41EC-A2BD-BA788C28C3C1}" srcId="{0DBEB8C6-CA18-4901-B59C-2352537F0EDA}" destId="{42B00AF3-FBCC-428A-AE2C-4866356203D5}" srcOrd="7" destOrd="0" parTransId="{7F57122F-E2F2-4FB0-ACCE-30C8B4AD9AB3}" sibTransId="{747D50E4-871D-41E1-8890-98962E3611E0}"/>
    <dgm:cxn modelId="{7FFBAFAC-46AE-4A3C-8B04-F555D00C4886}" type="presOf" srcId="{3D13962D-083A-4860-9F35-9807A2508D7B}" destId="{7AABBB24-91D0-4B36-BBA1-A8D116E55B44}" srcOrd="1" destOrd="0" presId="urn:microsoft.com/office/officeart/2005/8/layout/cycle7"/>
    <dgm:cxn modelId="{CB97A4AD-6F14-4C97-9029-82B382FE5862}" srcId="{0DBEB8C6-CA18-4901-B59C-2352537F0EDA}" destId="{F3C03141-7F34-4025-AFD5-8FCF9EDFD0B7}" srcOrd="9" destOrd="0" parTransId="{B76ACBE8-EA53-45D9-BF3A-DC13425E2CD3}" sibTransId="{DEDB5463-2E57-4DDD-998C-63600D5965F6}"/>
    <dgm:cxn modelId="{CE8D2EB0-79DC-4513-A31E-0EEDA32687EE}" type="presOf" srcId="{A0179A89-4439-47EA-87DC-24109B653D3E}" destId="{D0F8033F-19EB-4284-80EC-D9479F8D66C4}" srcOrd="1" destOrd="0" presId="urn:microsoft.com/office/officeart/2005/8/layout/cycle7"/>
    <dgm:cxn modelId="{1F140CBD-FD57-4531-ABFA-3BC86890DA91}" type="presOf" srcId="{0E5C5140-D57A-4423-9F28-14A6492AD7CB}" destId="{FF1C687E-A67C-4814-88C3-94576F6505AA}" srcOrd="0" destOrd="0" presId="urn:microsoft.com/office/officeart/2005/8/layout/cycle7"/>
    <dgm:cxn modelId="{3886F8BE-F567-41AA-A1E4-9A9072A5CD41}" srcId="{0DBEB8C6-CA18-4901-B59C-2352537F0EDA}" destId="{66E52C7C-F124-4F26-AD6D-7CC7A9881071}" srcOrd="8" destOrd="0" parTransId="{FFBA9B0F-AC4F-4165-B31E-359E420B187B}" sibTransId="{B2806994-289A-42F9-AEE4-9F5BCCD9113F}"/>
    <dgm:cxn modelId="{ADCBFDC5-6B51-4A24-B2A9-7C8DDD8BD7CA}" srcId="{0DBEB8C6-CA18-4901-B59C-2352537F0EDA}" destId="{A5303B17-1255-4910-B89A-7FAF489716B1}" srcOrd="4" destOrd="0" parTransId="{93C220CE-BD53-4C6E-8781-399C564F34E7}" sibTransId="{A0179A89-4439-47EA-87DC-24109B653D3E}"/>
    <dgm:cxn modelId="{E7CFDECC-6264-4A68-B384-D7BEB18A26C4}" type="presOf" srcId="{D783D5FF-B819-4339-883F-74C384D50EDF}" destId="{9CFC95C9-9E6D-4407-9248-323A9BB9D25D}" srcOrd="0" destOrd="0" presId="urn:microsoft.com/office/officeart/2005/8/layout/cycle7"/>
    <dgm:cxn modelId="{80B331DE-B67C-4C00-8776-5AD9F7707815}" srcId="{0DBEB8C6-CA18-4901-B59C-2352537F0EDA}" destId="{A31D1D1F-3FAA-421C-B3AC-AA71C5F4556C}" srcOrd="5" destOrd="0" parTransId="{7A42CEA1-E65C-4550-99CF-CE69EF653C66}" sibTransId="{CDD25446-5192-4640-BBC2-1158058477D9}"/>
    <dgm:cxn modelId="{345338DF-8AE7-4B2F-9CA1-7FC4EF3D06A2}" type="presOf" srcId="{DEDB5463-2E57-4DDD-998C-63600D5965F6}" destId="{E3FDB38A-FFEF-4E9E-8FED-2EFFAA58A5A5}" srcOrd="1" destOrd="0" presId="urn:microsoft.com/office/officeart/2005/8/layout/cycle7"/>
    <dgm:cxn modelId="{187227E1-9EBC-4A60-80D6-555875C52996}" type="presOf" srcId="{3D13962D-083A-4860-9F35-9807A2508D7B}" destId="{010DBC17-7229-4335-8097-CB3E1A1B49E5}" srcOrd="0" destOrd="0" presId="urn:microsoft.com/office/officeart/2005/8/layout/cycle7"/>
    <dgm:cxn modelId="{32B9A4E5-6FEB-4F16-B550-CA2E4B77BB24}" type="presOf" srcId="{F82D0870-1606-428E-BD99-313F53CD7FC0}" destId="{E6DD2D23-2F08-4057-A44D-5AE512061FDF}" srcOrd="0" destOrd="0" presId="urn:microsoft.com/office/officeart/2005/8/layout/cycle7"/>
    <dgm:cxn modelId="{CC9088E9-5204-462F-B74F-8A6CD0710526}" type="presOf" srcId="{747D50E4-871D-41E1-8890-98962E3611E0}" destId="{C0ABB6B5-2659-4104-BC8C-734631CCBA55}" srcOrd="0" destOrd="0" presId="urn:microsoft.com/office/officeart/2005/8/layout/cycle7"/>
    <dgm:cxn modelId="{EC980EF3-CE67-4A3A-A464-567D0C84E294}" type="presOf" srcId="{8CF586F5-5C01-4414-8EBB-216449A4BA99}" destId="{38D21C45-2A79-4D04-B2AD-D67F39C41B61}" srcOrd="0" destOrd="0" presId="urn:microsoft.com/office/officeart/2005/8/layout/cycle7"/>
    <dgm:cxn modelId="{08E3DBF5-A52E-4A8B-BAB8-35CB0FFC9748}" type="presOf" srcId="{42B00AF3-FBCC-428A-AE2C-4866356203D5}" destId="{1BB4A781-DD23-4F15-9A9A-2460CE5BA460}" srcOrd="0" destOrd="0" presId="urn:microsoft.com/office/officeart/2005/8/layout/cycle7"/>
    <dgm:cxn modelId="{A70D92F9-0F73-438A-B383-456375C86C3A}" type="presOf" srcId="{A31D1D1F-3FAA-421C-B3AC-AA71C5F4556C}" destId="{3D49AA8F-3C79-4D7F-BC0E-E0BF2034427C}" srcOrd="0" destOrd="0" presId="urn:microsoft.com/office/officeart/2005/8/layout/cycle7"/>
    <dgm:cxn modelId="{EC0476FA-28DA-479E-8FE3-DB5B8AB902A7}" type="presOf" srcId="{99E7E745-2DCE-4C20-AB5B-9365CC644340}" destId="{E2F9CFA0-0BA8-4DF1-B871-08943F1FF247}" srcOrd="0" destOrd="0" presId="urn:microsoft.com/office/officeart/2005/8/layout/cycle7"/>
    <dgm:cxn modelId="{5E50CEFA-2D31-4AC4-B88E-B738FE25F18E}" type="presOf" srcId="{66E52C7C-F124-4F26-AD6D-7CC7A9881071}" destId="{12CE5CB0-2F62-4957-8488-5ABE7757E524}" srcOrd="0" destOrd="0" presId="urn:microsoft.com/office/officeart/2005/8/layout/cycle7"/>
    <dgm:cxn modelId="{44AF89FC-7843-40C4-A584-E6F0FD1DDB4B}" type="presOf" srcId="{747D50E4-871D-41E1-8890-98962E3611E0}" destId="{B2A20732-78D8-4599-8EA0-58CA0D830BE9}" srcOrd="1" destOrd="0" presId="urn:microsoft.com/office/officeart/2005/8/layout/cycle7"/>
    <dgm:cxn modelId="{F6A41FFE-82F9-4E2F-B2D0-D433072D9781}" srcId="{0DBEB8C6-CA18-4901-B59C-2352537F0EDA}" destId="{3C76A97B-8CFB-49E8-B386-2BA1B31E141F}" srcOrd="6" destOrd="0" parTransId="{8494A542-B8D4-42C0-88A9-BAF8A6B07AB8}" sibTransId="{F078C85F-78DC-4BD2-9506-35639EB3B7FC}"/>
    <dgm:cxn modelId="{81E6019E-14D7-48AD-94B9-103974CDFD76}" type="presParOf" srcId="{396E864A-15FE-410D-8A10-C2D9E40EBA17}" destId="{38D21C45-2A79-4D04-B2AD-D67F39C41B61}" srcOrd="0" destOrd="0" presId="urn:microsoft.com/office/officeart/2005/8/layout/cycle7"/>
    <dgm:cxn modelId="{028429CC-7881-456C-B357-A683445CC5C0}" type="presParOf" srcId="{396E864A-15FE-410D-8A10-C2D9E40EBA17}" destId="{FF1C687E-A67C-4814-88C3-94576F6505AA}" srcOrd="1" destOrd="0" presId="urn:microsoft.com/office/officeart/2005/8/layout/cycle7"/>
    <dgm:cxn modelId="{A3BD9EC3-3095-4380-A0E4-3483EA3F0599}" type="presParOf" srcId="{FF1C687E-A67C-4814-88C3-94576F6505AA}" destId="{FDE70930-356C-4B96-B641-E710E550AD6E}" srcOrd="0" destOrd="0" presId="urn:microsoft.com/office/officeart/2005/8/layout/cycle7"/>
    <dgm:cxn modelId="{2F17F2AD-87CA-485E-8AE6-0314F13B9EBC}" type="presParOf" srcId="{396E864A-15FE-410D-8A10-C2D9E40EBA17}" destId="{C71FD5CA-D93C-46BD-9DFE-4989BBCE1348}" srcOrd="2" destOrd="0" presId="urn:microsoft.com/office/officeart/2005/8/layout/cycle7"/>
    <dgm:cxn modelId="{884E5ACD-3ACC-4997-BDD5-5CDF1BE3F2B6}" type="presParOf" srcId="{396E864A-15FE-410D-8A10-C2D9E40EBA17}" destId="{57DA9412-16AB-4849-B600-2DAF5465B585}" srcOrd="3" destOrd="0" presId="urn:microsoft.com/office/officeart/2005/8/layout/cycle7"/>
    <dgm:cxn modelId="{57C35452-CC5B-4636-910C-8CD039A2B3FB}" type="presParOf" srcId="{57DA9412-16AB-4849-B600-2DAF5465B585}" destId="{EE04DE98-CBC3-4233-8221-F5A133E4FED9}" srcOrd="0" destOrd="0" presId="urn:microsoft.com/office/officeart/2005/8/layout/cycle7"/>
    <dgm:cxn modelId="{07BBD237-A22C-4B01-A190-13CC544F1B97}" type="presParOf" srcId="{396E864A-15FE-410D-8A10-C2D9E40EBA17}" destId="{9CFC95C9-9E6D-4407-9248-323A9BB9D25D}" srcOrd="4" destOrd="0" presId="urn:microsoft.com/office/officeart/2005/8/layout/cycle7"/>
    <dgm:cxn modelId="{452A1074-967D-4273-B259-F7D9EF75E4A0}" type="presParOf" srcId="{396E864A-15FE-410D-8A10-C2D9E40EBA17}" destId="{010DBC17-7229-4335-8097-CB3E1A1B49E5}" srcOrd="5" destOrd="0" presId="urn:microsoft.com/office/officeart/2005/8/layout/cycle7"/>
    <dgm:cxn modelId="{CFB8780E-1559-48D1-8A3F-248E5EB52FBA}" type="presParOf" srcId="{010DBC17-7229-4335-8097-CB3E1A1B49E5}" destId="{7AABBB24-91D0-4B36-BBA1-A8D116E55B44}" srcOrd="0" destOrd="0" presId="urn:microsoft.com/office/officeart/2005/8/layout/cycle7"/>
    <dgm:cxn modelId="{D82F0D0A-03F3-406B-A262-FA50C9EE12AC}" type="presParOf" srcId="{396E864A-15FE-410D-8A10-C2D9E40EBA17}" destId="{E6DD2D23-2F08-4057-A44D-5AE512061FDF}" srcOrd="6" destOrd="0" presId="urn:microsoft.com/office/officeart/2005/8/layout/cycle7"/>
    <dgm:cxn modelId="{03E8BDA4-497B-4D6D-9933-294210B87ECC}" type="presParOf" srcId="{396E864A-15FE-410D-8A10-C2D9E40EBA17}" destId="{E2F9CFA0-0BA8-4DF1-B871-08943F1FF247}" srcOrd="7" destOrd="0" presId="urn:microsoft.com/office/officeart/2005/8/layout/cycle7"/>
    <dgm:cxn modelId="{9A5717C5-34B6-4C0D-B785-B9285A394141}" type="presParOf" srcId="{E2F9CFA0-0BA8-4DF1-B871-08943F1FF247}" destId="{217D5002-7A9B-495D-B70F-98EBAAF40AAB}" srcOrd="0" destOrd="0" presId="urn:microsoft.com/office/officeart/2005/8/layout/cycle7"/>
    <dgm:cxn modelId="{9B3B8524-E89F-468D-8FC4-E63C87D74AD3}" type="presParOf" srcId="{396E864A-15FE-410D-8A10-C2D9E40EBA17}" destId="{EF93E2BD-0513-463D-8D1D-A2E6B7294D6D}" srcOrd="8" destOrd="0" presId="urn:microsoft.com/office/officeart/2005/8/layout/cycle7"/>
    <dgm:cxn modelId="{251869B2-A8AD-4AE9-BC54-89ECEC662AE8}" type="presParOf" srcId="{396E864A-15FE-410D-8A10-C2D9E40EBA17}" destId="{0930DD4E-6126-4155-A52A-A8A07603A509}" srcOrd="9" destOrd="0" presId="urn:microsoft.com/office/officeart/2005/8/layout/cycle7"/>
    <dgm:cxn modelId="{D88F885B-6823-4BF4-8F57-BF4046230E25}" type="presParOf" srcId="{0930DD4E-6126-4155-A52A-A8A07603A509}" destId="{D0F8033F-19EB-4284-80EC-D9479F8D66C4}" srcOrd="0" destOrd="0" presId="urn:microsoft.com/office/officeart/2005/8/layout/cycle7"/>
    <dgm:cxn modelId="{BA324772-BCE6-42B6-BB30-DAFA9FBEB859}" type="presParOf" srcId="{396E864A-15FE-410D-8A10-C2D9E40EBA17}" destId="{3D49AA8F-3C79-4D7F-BC0E-E0BF2034427C}" srcOrd="10" destOrd="0" presId="urn:microsoft.com/office/officeart/2005/8/layout/cycle7"/>
    <dgm:cxn modelId="{AB87E476-BAC3-4DD0-B2D9-C2FA476732BD}" type="presParOf" srcId="{396E864A-15FE-410D-8A10-C2D9E40EBA17}" destId="{5B046BF5-0E2F-422A-8996-53C2DB84FC8B}" srcOrd="11" destOrd="0" presId="urn:microsoft.com/office/officeart/2005/8/layout/cycle7"/>
    <dgm:cxn modelId="{FF5A1139-8271-49B7-B8FF-880636384767}" type="presParOf" srcId="{5B046BF5-0E2F-422A-8996-53C2DB84FC8B}" destId="{AF6136E4-BE92-416D-9BDF-F725F22E59DC}" srcOrd="0" destOrd="0" presId="urn:microsoft.com/office/officeart/2005/8/layout/cycle7"/>
    <dgm:cxn modelId="{F8FF89F9-2D89-4FE3-B072-03F53057E00B}" type="presParOf" srcId="{396E864A-15FE-410D-8A10-C2D9E40EBA17}" destId="{98D36CFE-968E-4762-8F93-DEB1FCB06D04}" srcOrd="12" destOrd="0" presId="urn:microsoft.com/office/officeart/2005/8/layout/cycle7"/>
    <dgm:cxn modelId="{F06D7DA0-C31A-4ECA-BA32-D81BFE9964B6}" type="presParOf" srcId="{396E864A-15FE-410D-8A10-C2D9E40EBA17}" destId="{F6EF7332-A0DD-455F-9DB5-070EA628620F}" srcOrd="13" destOrd="0" presId="urn:microsoft.com/office/officeart/2005/8/layout/cycle7"/>
    <dgm:cxn modelId="{BB3A441E-2FD8-40D4-99CA-B416FE4F0FC6}" type="presParOf" srcId="{F6EF7332-A0DD-455F-9DB5-070EA628620F}" destId="{D92FF148-053D-466F-86EC-693330673BEA}" srcOrd="0" destOrd="0" presId="urn:microsoft.com/office/officeart/2005/8/layout/cycle7"/>
    <dgm:cxn modelId="{6ABF67DA-D4A3-41D8-8AE6-C1672B43C618}" type="presParOf" srcId="{396E864A-15FE-410D-8A10-C2D9E40EBA17}" destId="{1BB4A781-DD23-4F15-9A9A-2460CE5BA460}" srcOrd="14" destOrd="0" presId="urn:microsoft.com/office/officeart/2005/8/layout/cycle7"/>
    <dgm:cxn modelId="{9F902023-335D-40A0-A8E3-DCD495487DBE}" type="presParOf" srcId="{396E864A-15FE-410D-8A10-C2D9E40EBA17}" destId="{C0ABB6B5-2659-4104-BC8C-734631CCBA55}" srcOrd="15" destOrd="0" presId="urn:microsoft.com/office/officeart/2005/8/layout/cycle7"/>
    <dgm:cxn modelId="{9A918502-0E38-4CAF-8211-5A856FC46D55}" type="presParOf" srcId="{C0ABB6B5-2659-4104-BC8C-734631CCBA55}" destId="{B2A20732-78D8-4599-8EA0-58CA0D830BE9}" srcOrd="0" destOrd="0" presId="urn:microsoft.com/office/officeart/2005/8/layout/cycle7"/>
    <dgm:cxn modelId="{5401D1E1-FC64-4715-A8BE-A6D9EFB30599}" type="presParOf" srcId="{396E864A-15FE-410D-8A10-C2D9E40EBA17}" destId="{12CE5CB0-2F62-4957-8488-5ABE7757E524}" srcOrd="16" destOrd="0" presId="urn:microsoft.com/office/officeart/2005/8/layout/cycle7"/>
    <dgm:cxn modelId="{0A1C68D4-0B66-4361-8FF7-C4062A03D2B1}" type="presParOf" srcId="{396E864A-15FE-410D-8A10-C2D9E40EBA17}" destId="{C88E120F-BCA8-4160-B3A9-28380D22EE4D}" srcOrd="17" destOrd="0" presId="urn:microsoft.com/office/officeart/2005/8/layout/cycle7"/>
    <dgm:cxn modelId="{406A4C30-2CB3-4150-98BD-6D591900F824}" type="presParOf" srcId="{C88E120F-BCA8-4160-B3A9-28380D22EE4D}" destId="{7E3C99DC-D8B3-44A8-A88E-208540567771}" srcOrd="0" destOrd="0" presId="urn:microsoft.com/office/officeart/2005/8/layout/cycle7"/>
    <dgm:cxn modelId="{86AD1C88-4E0E-428B-9AE2-E0F487C176B2}" type="presParOf" srcId="{396E864A-15FE-410D-8A10-C2D9E40EBA17}" destId="{3FFB36DB-1E07-474E-9AF3-602DAAB8E9ED}" srcOrd="18" destOrd="0" presId="urn:microsoft.com/office/officeart/2005/8/layout/cycle7"/>
    <dgm:cxn modelId="{A0F45896-20C7-4557-9F56-5C94C1BDA9A7}" type="presParOf" srcId="{396E864A-15FE-410D-8A10-C2D9E40EBA17}" destId="{66FF052F-24C6-4754-9E53-E9A695990804}" srcOrd="19" destOrd="0" presId="urn:microsoft.com/office/officeart/2005/8/layout/cycle7"/>
    <dgm:cxn modelId="{0C7ACE88-453C-4677-BBA9-E9CCC5F22645}" type="presParOf" srcId="{66FF052F-24C6-4754-9E53-E9A695990804}" destId="{E3FDB38A-FFEF-4E9E-8FED-2EFFAA58A5A5}" srcOrd="0" destOrd="0" presId="urn:microsoft.com/office/officeart/2005/8/layout/cycle7"/>
    <dgm:cxn modelId="{7CC4403C-8561-4FF9-BD18-7DB6D845C247}" type="presParOf" srcId="{396E864A-15FE-410D-8A10-C2D9E40EBA17}" destId="{47BB223A-B142-42D1-B72F-612B2B24355E}" srcOrd="20" destOrd="0" presId="urn:microsoft.com/office/officeart/2005/8/layout/cycle7"/>
    <dgm:cxn modelId="{C632BD25-4C06-4E64-95CB-0D5EF1E5A05F}" type="presParOf" srcId="{396E864A-15FE-410D-8A10-C2D9E40EBA17}" destId="{9C9FD6D2-9609-42DC-9894-C702E6F83CDB}" srcOrd="21" destOrd="0" presId="urn:microsoft.com/office/officeart/2005/8/layout/cycle7"/>
    <dgm:cxn modelId="{4CA11FDA-0B19-4C1C-A2B4-6DF65D070248}" type="presParOf" srcId="{9C9FD6D2-9609-42DC-9894-C702E6F83CDB}" destId="{30F82B1F-54C9-4375-B2BF-554E04BAED32}" srcOrd="0" destOrd="0" presId="urn:microsoft.com/office/officeart/2005/8/layout/cycle7"/>
    <dgm:cxn modelId="{071B54D3-7659-4D57-A5B3-83164A5FFAD6}" type="presParOf" srcId="{396E864A-15FE-410D-8A10-C2D9E40EBA17}" destId="{5CAF4388-8991-4FEB-BF41-655735217678}" srcOrd="22" destOrd="0" presId="urn:microsoft.com/office/officeart/2005/8/layout/cycle7"/>
    <dgm:cxn modelId="{653F15F8-9832-49CC-AE68-128820ECF964}" type="presParOf" srcId="{396E864A-15FE-410D-8A10-C2D9E40EBA17}" destId="{CF6DBEE9-ECAC-4AB1-A266-82928D21275B}" srcOrd="23" destOrd="0" presId="urn:microsoft.com/office/officeart/2005/8/layout/cycle7"/>
    <dgm:cxn modelId="{1719E915-0DAD-451C-8157-C4780681E677}" type="presParOf" srcId="{CF6DBEE9-ECAC-4AB1-A266-82928D21275B}" destId="{A08ED3E6-001E-4142-8F06-D87485D8208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DFC9E3-28D4-854B-ABF0-470AC8A1B6F8}"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D79917DE-7D03-410F-A268-BE829BD27193}">
      <dgm:prSet custT="1"/>
      <dgm:spPr>
        <a:solidFill>
          <a:schemeClr val="accent1"/>
        </a:solidFill>
      </dgm:spPr>
      <dgm:t>
        <a:bodyPr/>
        <a:lstStyle/>
        <a:p>
          <a:r>
            <a:rPr lang="en-US" sz="2400" dirty="0"/>
            <a:t>Suffering and Peace</a:t>
          </a:r>
        </a:p>
      </dgm:t>
    </dgm:pt>
    <dgm:pt modelId="{C9EAF5BC-0BF0-4BA5-A9AC-0B5BAF828326}" type="parTrans" cxnId="{D4FE5C42-4691-4C2D-87F5-3788334E718F}">
      <dgm:prSet/>
      <dgm:spPr/>
      <dgm:t>
        <a:bodyPr/>
        <a:lstStyle/>
        <a:p>
          <a:endParaRPr lang="en-US"/>
        </a:p>
      </dgm:t>
    </dgm:pt>
    <dgm:pt modelId="{B6356E08-A237-44FB-8166-5C167C5E9B37}" type="sibTrans" cxnId="{D4FE5C42-4691-4C2D-87F5-3788334E718F}">
      <dgm:prSet/>
      <dgm:spPr/>
      <dgm:t>
        <a:bodyPr/>
        <a:lstStyle/>
        <a:p>
          <a:endParaRPr lang="en-US"/>
        </a:p>
      </dgm:t>
    </dgm:pt>
    <dgm:pt modelId="{ED41EC22-17EA-41FF-B362-5FE6953B3615}">
      <dgm:prSet custT="1"/>
      <dgm:spPr>
        <a:solidFill>
          <a:schemeClr val="accent1"/>
        </a:solidFill>
      </dgm:spPr>
      <dgm:t>
        <a:bodyPr/>
        <a:lstStyle/>
        <a:p>
          <a:r>
            <a:rPr lang="en-US" sz="2400" dirty="0"/>
            <a:t>Reconciliation and Forgiveness</a:t>
          </a:r>
        </a:p>
      </dgm:t>
    </dgm:pt>
    <dgm:pt modelId="{70A83720-85DE-4579-BB87-C3614720E84D}" type="parTrans" cxnId="{16E77EC2-28FE-4DCB-A3EE-B2FC738DD0DD}">
      <dgm:prSet/>
      <dgm:spPr/>
      <dgm:t>
        <a:bodyPr/>
        <a:lstStyle/>
        <a:p>
          <a:endParaRPr lang="en-US"/>
        </a:p>
      </dgm:t>
    </dgm:pt>
    <dgm:pt modelId="{09E26BDA-84AC-4977-A3F0-1E9EFFACF8F6}" type="sibTrans" cxnId="{16E77EC2-28FE-4DCB-A3EE-B2FC738DD0DD}">
      <dgm:prSet/>
      <dgm:spPr/>
      <dgm:t>
        <a:bodyPr/>
        <a:lstStyle/>
        <a:p>
          <a:endParaRPr lang="en-US"/>
        </a:p>
      </dgm:t>
    </dgm:pt>
    <dgm:pt modelId="{72E5A4AD-456D-3342-924F-96F027C46B4E}">
      <dgm:prSet custT="1"/>
      <dgm:spPr>
        <a:solidFill>
          <a:schemeClr val="accent1"/>
        </a:solidFill>
      </dgm:spPr>
      <dgm:t>
        <a:bodyPr/>
        <a:lstStyle/>
        <a:p>
          <a:r>
            <a:rPr lang="en-US" sz="2400" dirty="0"/>
            <a:t>Hope and Love</a:t>
          </a:r>
        </a:p>
      </dgm:t>
    </dgm:pt>
    <dgm:pt modelId="{079100AB-0117-0543-A18C-925339B77464}" type="parTrans" cxnId="{B8D0FCBF-CE04-1A4A-9AEE-72DCB365158E}">
      <dgm:prSet/>
      <dgm:spPr/>
      <dgm:t>
        <a:bodyPr/>
        <a:lstStyle/>
        <a:p>
          <a:endParaRPr lang="en-US"/>
        </a:p>
      </dgm:t>
    </dgm:pt>
    <dgm:pt modelId="{ECC2CBCF-8DF3-8146-82E5-53ACBD6FCBEB}" type="sibTrans" cxnId="{B8D0FCBF-CE04-1A4A-9AEE-72DCB365158E}">
      <dgm:prSet/>
      <dgm:spPr/>
      <dgm:t>
        <a:bodyPr/>
        <a:lstStyle/>
        <a:p>
          <a:endParaRPr lang="en-US"/>
        </a:p>
      </dgm:t>
    </dgm:pt>
    <dgm:pt modelId="{61E754BA-0339-5943-89A1-59A8611B139F}">
      <dgm:prSet custT="1"/>
      <dgm:spPr>
        <a:solidFill>
          <a:schemeClr val="accent1"/>
        </a:solidFill>
      </dgm:spPr>
      <dgm:t>
        <a:bodyPr/>
        <a:lstStyle/>
        <a:p>
          <a:r>
            <a:rPr lang="en-US" sz="2400" dirty="0"/>
            <a:t>Afterlife</a:t>
          </a:r>
        </a:p>
      </dgm:t>
    </dgm:pt>
    <dgm:pt modelId="{94A8740D-F944-6C48-A094-8C6C435327DA}" type="parTrans" cxnId="{23E96968-1196-504E-A274-8D44003CCC03}">
      <dgm:prSet/>
      <dgm:spPr/>
      <dgm:t>
        <a:bodyPr/>
        <a:lstStyle/>
        <a:p>
          <a:endParaRPr lang="en-US"/>
        </a:p>
      </dgm:t>
    </dgm:pt>
    <dgm:pt modelId="{A0D3CE50-2CC8-7346-AD73-2EB9BB16BA03}" type="sibTrans" cxnId="{23E96968-1196-504E-A274-8D44003CCC03}">
      <dgm:prSet/>
      <dgm:spPr/>
      <dgm:t>
        <a:bodyPr/>
        <a:lstStyle/>
        <a:p>
          <a:endParaRPr lang="en-US"/>
        </a:p>
      </dgm:t>
    </dgm:pt>
    <dgm:pt modelId="{5D4E9202-1BF2-C545-B902-ECF82FE7D143}">
      <dgm:prSet custT="1"/>
      <dgm:spPr>
        <a:solidFill>
          <a:schemeClr val="accent1"/>
        </a:solidFill>
      </dgm:spPr>
      <dgm:t>
        <a:bodyPr/>
        <a:lstStyle/>
        <a:p>
          <a:r>
            <a:rPr lang="en-US" sz="2400" dirty="0"/>
            <a:t>Life Review and Legacy</a:t>
          </a:r>
        </a:p>
      </dgm:t>
    </dgm:pt>
    <dgm:pt modelId="{EAEDAF22-B929-1543-894F-A87F534547B4}" type="parTrans" cxnId="{A8BEC304-54C7-2A4E-BAA2-2FCDB04D99E1}">
      <dgm:prSet/>
      <dgm:spPr/>
      <dgm:t>
        <a:bodyPr/>
        <a:lstStyle/>
        <a:p>
          <a:endParaRPr lang="en-US"/>
        </a:p>
      </dgm:t>
    </dgm:pt>
    <dgm:pt modelId="{7F6B8FE0-582C-0E4B-B8CF-A9E2039B3837}" type="sibTrans" cxnId="{A8BEC304-54C7-2A4E-BAA2-2FCDB04D99E1}">
      <dgm:prSet/>
      <dgm:spPr/>
      <dgm:t>
        <a:bodyPr/>
        <a:lstStyle/>
        <a:p>
          <a:endParaRPr lang="en-US"/>
        </a:p>
      </dgm:t>
    </dgm:pt>
    <dgm:pt modelId="{451D7210-94E2-3647-BCEA-192E8A1348A0}">
      <dgm:prSet custT="1"/>
      <dgm:spPr>
        <a:solidFill>
          <a:schemeClr val="accent1"/>
        </a:solidFill>
      </dgm:spPr>
      <dgm:t>
        <a:bodyPr/>
        <a:lstStyle/>
        <a:p>
          <a:r>
            <a:rPr lang="en-US" sz="2400" dirty="0"/>
            <a:t>Care of the Body</a:t>
          </a:r>
        </a:p>
      </dgm:t>
    </dgm:pt>
    <dgm:pt modelId="{2228F832-03DD-8F46-BCF5-0778459FBA5D}" type="parTrans" cxnId="{0C8EAC5E-1D2F-9F45-8856-517F20E24669}">
      <dgm:prSet/>
      <dgm:spPr/>
      <dgm:t>
        <a:bodyPr/>
        <a:lstStyle/>
        <a:p>
          <a:endParaRPr lang="en-US"/>
        </a:p>
      </dgm:t>
    </dgm:pt>
    <dgm:pt modelId="{8050D160-DDF6-914B-9BD1-42B648DF63C0}" type="sibTrans" cxnId="{0C8EAC5E-1D2F-9F45-8856-517F20E24669}">
      <dgm:prSet/>
      <dgm:spPr/>
      <dgm:t>
        <a:bodyPr/>
        <a:lstStyle/>
        <a:p>
          <a:endParaRPr lang="en-US"/>
        </a:p>
      </dgm:t>
    </dgm:pt>
    <dgm:pt modelId="{ED69A6DC-E0E0-CC48-8E66-A12538FBE7A6}">
      <dgm:prSet custT="1"/>
      <dgm:spPr>
        <a:solidFill>
          <a:schemeClr val="accent1"/>
        </a:solidFill>
      </dgm:spPr>
      <dgm:t>
        <a:bodyPr/>
        <a:lstStyle/>
        <a:p>
          <a:r>
            <a:rPr lang="en-US" sz="2400" dirty="0"/>
            <a:t>God and Eternal</a:t>
          </a:r>
        </a:p>
      </dgm:t>
    </dgm:pt>
    <dgm:pt modelId="{F22C5055-E81B-654D-AB30-9701EF0B4BC3}" type="parTrans" cxnId="{83A6DD56-09D3-E747-BD5F-188865B98439}">
      <dgm:prSet/>
      <dgm:spPr/>
      <dgm:t>
        <a:bodyPr/>
        <a:lstStyle/>
        <a:p>
          <a:endParaRPr lang="en-US"/>
        </a:p>
      </dgm:t>
    </dgm:pt>
    <dgm:pt modelId="{F1579FF4-99B5-E943-A50D-69B1F0E21C27}" type="sibTrans" cxnId="{83A6DD56-09D3-E747-BD5F-188865B98439}">
      <dgm:prSet/>
      <dgm:spPr/>
      <dgm:t>
        <a:bodyPr/>
        <a:lstStyle/>
        <a:p>
          <a:endParaRPr lang="en-US"/>
        </a:p>
      </dgm:t>
    </dgm:pt>
    <dgm:pt modelId="{2D172E0F-D297-5045-B208-F2E9EE63957A}">
      <dgm:prSet custT="1"/>
      <dgm:spPr>
        <a:solidFill>
          <a:schemeClr val="accent1"/>
        </a:solidFill>
      </dgm:spPr>
      <dgm:t>
        <a:bodyPr/>
        <a:lstStyle/>
        <a:p>
          <a:r>
            <a:rPr lang="en-US" sz="2400" dirty="0"/>
            <a:t>Distress</a:t>
          </a:r>
        </a:p>
      </dgm:t>
    </dgm:pt>
    <dgm:pt modelId="{7284B877-2D74-CC45-ADDA-086B1570CB36}" type="parTrans" cxnId="{FA6DF240-4D6A-184F-9A2D-B75BE13FD51F}">
      <dgm:prSet/>
      <dgm:spPr/>
      <dgm:t>
        <a:bodyPr/>
        <a:lstStyle/>
        <a:p>
          <a:endParaRPr lang="en-US"/>
        </a:p>
      </dgm:t>
    </dgm:pt>
    <dgm:pt modelId="{034D52FD-B815-1346-AB9B-8ED261FD3161}" type="sibTrans" cxnId="{FA6DF240-4D6A-184F-9A2D-B75BE13FD51F}">
      <dgm:prSet/>
      <dgm:spPr/>
      <dgm:t>
        <a:bodyPr/>
        <a:lstStyle/>
        <a:p>
          <a:endParaRPr lang="en-US"/>
        </a:p>
      </dgm:t>
    </dgm:pt>
    <dgm:pt modelId="{11395EF5-6803-6748-B6D6-6B3A701B679D}">
      <dgm:prSet custT="1"/>
      <dgm:spPr>
        <a:solidFill>
          <a:schemeClr val="accent1"/>
        </a:solidFill>
      </dgm:spPr>
      <dgm:t>
        <a:bodyPr/>
        <a:lstStyle/>
        <a:p>
          <a:r>
            <a:rPr lang="en-US" sz="2400" dirty="0"/>
            <a:t>Release</a:t>
          </a:r>
        </a:p>
      </dgm:t>
    </dgm:pt>
    <dgm:pt modelId="{DEB761B3-5245-2941-9CA3-82796D0E95B8}" type="parTrans" cxnId="{01DCE0C7-7A50-AB44-8992-4E4489552420}">
      <dgm:prSet/>
      <dgm:spPr/>
      <dgm:t>
        <a:bodyPr/>
        <a:lstStyle/>
        <a:p>
          <a:endParaRPr lang="en-US"/>
        </a:p>
      </dgm:t>
    </dgm:pt>
    <dgm:pt modelId="{8F734954-55F6-AA41-8AD9-D230AF1A1B0E}" type="sibTrans" cxnId="{01DCE0C7-7A50-AB44-8992-4E4489552420}">
      <dgm:prSet/>
      <dgm:spPr/>
      <dgm:t>
        <a:bodyPr/>
        <a:lstStyle/>
        <a:p>
          <a:endParaRPr lang="en-US"/>
        </a:p>
      </dgm:t>
    </dgm:pt>
    <dgm:pt modelId="{7D0EA140-0132-B84D-B016-889B919F4E83}" type="pres">
      <dgm:prSet presAssocID="{DFDFC9E3-28D4-854B-ABF0-470AC8A1B6F8}" presName="diagram" presStyleCnt="0">
        <dgm:presLayoutVars>
          <dgm:dir/>
          <dgm:resizeHandles val="exact"/>
        </dgm:presLayoutVars>
      </dgm:prSet>
      <dgm:spPr/>
    </dgm:pt>
    <dgm:pt modelId="{A3FA37FC-FB7C-D343-B8E8-B9464CAB7702}" type="pres">
      <dgm:prSet presAssocID="{5D4E9202-1BF2-C545-B902-ECF82FE7D143}" presName="node" presStyleLbl="node1" presStyleIdx="0" presStyleCnt="9">
        <dgm:presLayoutVars>
          <dgm:bulletEnabled val="1"/>
        </dgm:presLayoutVars>
      </dgm:prSet>
      <dgm:spPr/>
    </dgm:pt>
    <dgm:pt modelId="{C81C9727-BD8B-D746-837C-17489A70A0A6}" type="pres">
      <dgm:prSet presAssocID="{7F6B8FE0-582C-0E4B-B8CF-A9E2039B3837}" presName="sibTrans" presStyleCnt="0"/>
      <dgm:spPr/>
    </dgm:pt>
    <dgm:pt modelId="{EC5726DE-748E-6C4F-96B0-7766030DC112}" type="pres">
      <dgm:prSet presAssocID="{61E754BA-0339-5943-89A1-59A8611B139F}" presName="node" presStyleLbl="node1" presStyleIdx="1" presStyleCnt="9">
        <dgm:presLayoutVars>
          <dgm:bulletEnabled val="1"/>
        </dgm:presLayoutVars>
      </dgm:prSet>
      <dgm:spPr/>
    </dgm:pt>
    <dgm:pt modelId="{3F94CAE2-D3A1-964A-963F-3A76BDCFA5E1}" type="pres">
      <dgm:prSet presAssocID="{A0D3CE50-2CC8-7346-AD73-2EB9BB16BA03}" presName="sibTrans" presStyleCnt="0"/>
      <dgm:spPr/>
    </dgm:pt>
    <dgm:pt modelId="{7341F74B-48E6-6D40-9561-C722E734C7B1}" type="pres">
      <dgm:prSet presAssocID="{72E5A4AD-456D-3342-924F-96F027C46B4E}" presName="node" presStyleLbl="node1" presStyleIdx="2" presStyleCnt="9">
        <dgm:presLayoutVars>
          <dgm:bulletEnabled val="1"/>
        </dgm:presLayoutVars>
      </dgm:prSet>
      <dgm:spPr/>
    </dgm:pt>
    <dgm:pt modelId="{E5971D6F-9504-D348-807E-5EE31C14712C}" type="pres">
      <dgm:prSet presAssocID="{ECC2CBCF-8DF3-8146-82E5-53ACBD6FCBEB}" presName="sibTrans" presStyleCnt="0"/>
      <dgm:spPr/>
    </dgm:pt>
    <dgm:pt modelId="{A5E342C6-6869-2044-813D-AED1C216A41C}" type="pres">
      <dgm:prSet presAssocID="{D79917DE-7D03-410F-A268-BE829BD27193}" presName="node" presStyleLbl="node1" presStyleIdx="3" presStyleCnt="9">
        <dgm:presLayoutVars>
          <dgm:bulletEnabled val="1"/>
        </dgm:presLayoutVars>
      </dgm:prSet>
      <dgm:spPr/>
    </dgm:pt>
    <dgm:pt modelId="{C32EE62B-D2F8-2C44-A665-D5FD73F52B82}" type="pres">
      <dgm:prSet presAssocID="{B6356E08-A237-44FB-8166-5C167C5E9B37}" presName="sibTrans" presStyleCnt="0"/>
      <dgm:spPr/>
    </dgm:pt>
    <dgm:pt modelId="{19717BFD-BF11-3B48-AD00-0B388EDD7E7E}" type="pres">
      <dgm:prSet presAssocID="{ED41EC22-17EA-41FF-B362-5FE6953B3615}" presName="node" presStyleLbl="node1" presStyleIdx="4" presStyleCnt="9">
        <dgm:presLayoutVars>
          <dgm:bulletEnabled val="1"/>
        </dgm:presLayoutVars>
      </dgm:prSet>
      <dgm:spPr/>
    </dgm:pt>
    <dgm:pt modelId="{A531512C-C20E-DD4B-B285-4976DD89F096}" type="pres">
      <dgm:prSet presAssocID="{09E26BDA-84AC-4977-A3F0-1E9EFFACF8F6}" presName="sibTrans" presStyleCnt="0"/>
      <dgm:spPr/>
    </dgm:pt>
    <dgm:pt modelId="{30A95FD3-82C0-244A-8E0A-4D7723880F8A}" type="pres">
      <dgm:prSet presAssocID="{2D172E0F-D297-5045-B208-F2E9EE63957A}" presName="node" presStyleLbl="node1" presStyleIdx="5" presStyleCnt="9">
        <dgm:presLayoutVars>
          <dgm:bulletEnabled val="1"/>
        </dgm:presLayoutVars>
      </dgm:prSet>
      <dgm:spPr/>
    </dgm:pt>
    <dgm:pt modelId="{62C8B173-8B05-2249-A65C-E50726138522}" type="pres">
      <dgm:prSet presAssocID="{034D52FD-B815-1346-AB9B-8ED261FD3161}" presName="sibTrans" presStyleCnt="0"/>
      <dgm:spPr/>
    </dgm:pt>
    <dgm:pt modelId="{396A98F0-5E4E-D04A-A6E2-8FBE46409402}" type="pres">
      <dgm:prSet presAssocID="{ED69A6DC-E0E0-CC48-8E66-A12538FBE7A6}" presName="node" presStyleLbl="node1" presStyleIdx="6" presStyleCnt="9">
        <dgm:presLayoutVars>
          <dgm:bulletEnabled val="1"/>
        </dgm:presLayoutVars>
      </dgm:prSet>
      <dgm:spPr/>
    </dgm:pt>
    <dgm:pt modelId="{9DB7BBA3-D9B6-C942-8D1A-D106F55FBE92}" type="pres">
      <dgm:prSet presAssocID="{F1579FF4-99B5-E943-A50D-69B1F0E21C27}" presName="sibTrans" presStyleCnt="0"/>
      <dgm:spPr/>
    </dgm:pt>
    <dgm:pt modelId="{E220D2D2-8A24-D749-A5B7-E3B5D8B83698}" type="pres">
      <dgm:prSet presAssocID="{451D7210-94E2-3647-BCEA-192E8A1348A0}" presName="node" presStyleLbl="node1" presStyleIdx="7" presStyleCnt="9">
        <dgm:presLayoutVars>
          <dgm:bulletEnabled val="1"/>
        </dgm:presLayoutVars>
      </dgm:prSet>
      <dgm:spPr/>
    </dgm:pt>
    <dgm:pt modelId="{A3F1D257-45EF-1142-9A1B-B80B4704E03B}" type="pres">
      <dgm:prSet presAssocID="{8050D160-DDF6-914B-9BD1-42B648DF63C0}" presName="sibTrans" presStyleCnt="0"/>
      <dgm:spPr/>
    </dgm:pt>
    <dgm:pt modelId="{201300F2-0957-0849-A5E3-0BFBA8B4302D}" type="pres">
      <dgm:prSet presAssocID="{11395EF5-6803-6748-B6D6-6B3A701B679D}" presName="node" presStyleLbl="node1" presStyleIdx="8" presStyleCnt="9">
        <dgm:presLayoutVars>
          <dgm:bulletEnabled val="1"/>
        </dgm:presLayoutVars>
      </dgm:prSet>
      <dgm:spPr/>
    </dgm:pt>
  </dgm:ptLst>
  <dgm:cxnLst>
    <dgm:cxn modelId="{A8BEC304-54C7-2A4E-BAA2-2FCDB04D99E1}" srcId="{DFDFC9E3-28D4-854B-ABF0-470AC8A1B6F8}" destId="{5D4E9202-1BF2-C545-B902-ECF82FE7D143}" srcOrd="0" destOrd="0" parTransId="{EAEDAF22-B929-1543-894F-A87F534547B4}" sibTransId="{7F6B8FE0-582C-0E4B-B8CF-A9E2039B3837}"/>
    <dgm:cxn modelId="{4CE0F231-7B46-46DB-86E5-323B6C74DF93}" type="presOf" srcId="{11395EF5-6803-6748-B6D6-6B3A701B679D}" destId="{201300F2-0957-0849-A5E3-0BFBA8B4302D}" srcOrd="0" destOrd="0" presId="urn:microsoft.com/office/officeart/2005/8/layout/default"/>
    <dgm:cxn modelId="{A04D0035-E03F-4A49-928B-57FE8966DCE1}" type="presOf" srcId="{72E5A4AD-456D-3342-924F-96F027C46B4E}" destId="{7341F74B-48E6-6D40-9561-C722E734C7B1}" srcOrd="0" destOrd="0" presId="urn:microsoft.com/office/officeart/2005/8/layout/default"/>
    <dgm:cxn modelId="{FA6DF240-4D6A-184F-9A2D-B75BE13FD51F}" srcId="{DFDFC9E3-28D4-854B-ABF0-470AC8A1B6F8}" destId="{2D172E0F-D297-5045-B208-F2E9EE63957A}" srcOrd="5" destOrd="0" parTransId="{7284B877-2D74-CC45-ADDA-086B1570CB36}" sibTransId="{034D52FD-B815-1346-AB9B-8ED261FD3161}"/>
    <dgm:cxn modelId="{D4FE5C42-4691-4C2D-87F5-3788334E718F}" srcId="{DFDFC9E3-28D4-854B-ABF0-470AC8A1B6F8}" destId="{D79917DE-7D03-410F-A268-BE829BD27193}" srcOrd="3" destOrd="0" parTransId="{C9EAF5BC-0BF0-4BA5-A9AC-0B5BAF828326}" sibTransId="{B6356E08-A237-44FB-8166-5C167C5E9B37}"/>
    <dgm:cxn modelId="{83A6DD56-09D3-E747-BD5F-188865B98439}" srcId="{DFDFC9E3-28D4-854B-ABF0-470AC8A1B6F8}" destId="{ED69A6DC-E0E0-CC48-8E66-A12538FBE7A6}" srcOrd="6" destOrd="0" parTransId="{F22C5055-E81B-654D-AB30-9701EF0B4BC3}" sibTransId="{F1579FF4-99B5-E943-A50D-69B1F0E21C27}"/>
    <dgm:cxn modelId="{0C8EAC5E-1D2F-9F45-8856-517F20E24669}" srcId="{DFDFC9E3-28D4-854B-ABF0-470AC8A1B6F8}" destId="{451D7210-94E2-3647-BCEA-192E8A1348A0}" srcOrd="7" destOrd="0" parTransId="{2228F832-03DD-8F46-BCF5-0778459FBA5D}" sibTransId="{8050D160-DDF6-914B-9BD1-42B648DF63C0}"/>
    <dgm:cxn modelId="{D5F77E66-8A78-46D6-997E-0739C54EEAEE}" type="presOf" srcId="{451D7210-94E2-3647-BCEA-192E8A1348A0}" destId="{E220D2D2-8A24-D749-A5B7-E3B5D8B83698}" srcOrd="0" destOrd="0" presId="urn:microsoft.com/office/officeart/2005/8/layout/default"/>
    <dgm:cxn modelId="{23E96968-1196-504E-A274-8D44003CCC03}" srcId="{DFDFC9E3-28D4-854B-ABF0-470AC8A1B6F8}" destId="{61E754BA-0339-5943-89A1-59A8611B139F}" srcOrd="1" destOrd="0" parTransId="{94A8740D-F944-6C48-A094-8C6C435327DA}" sibTransId="{A0D3CE50-2CC8-7346-AD73-2EB9BB16BA03}"/>
    <dgm:cxn modelId="{26012D7B-7D63-4E52-8199-14528E32AC97}" type="presOf" srcId="{2D172E0F-D297-5045-B208-F2E9EE63957A}" destId="{30A95FD3-82C0-244A-8E0A-4D7723880F8A}" srcOrd="0" destOrd="0" presId="urn:microsoft.com/office/officeart/2005/8/layout/default"/>
    <dgm:cxn modelId="{752AE3A9-F4D3-4B8C-8F72-D708897D131C}" type="presOf" srcId="{ED41EC22-17EA-41FF-B362-5FE6953B3615}" destId="{19717BFD-BF11-3B48-AD00-0B388EDD7E7E}" srcOrd="0" destOrd="0" presId="urn:microsoft.com/office/officeart/2005/8/layout/default"/>
    <dgm:cxn modelId="{8D340FB0-3779-4EC3-82DD-C8228719B242}" type="presOf" srcId="{D79917DE-7D03-410F-A268-BE829BD27193}" destId="{A5E342C6-6869-2044-813D-AED1C216A41C}" srcOrd="0" destOrd="0" presId="urn:microsoft.com/office/officeart/2005/8/layout/default"/>
    <dgm:cxn modelId="{A53ECBB4-A84F-4335-9BD5-88DCE878F42F}" type="presOf" srcId="{5D4E9202-1BF2-C545-B902-ECF82FE7D143}" destId="{A3FA37FC-FB7C-D343-B8E8-B9464CAB7702}" srcOrd="0" destOrd="0" presId="urn:microsoft.com/office/officeart/2005/8/layout/default"/>
    <dgm:cxn modelId="{B8D0FCBF-CE04-1A4A-9AEE-72DCB365158E}" srcId="{DFDFC9E3-28D4-854B-ABF0-470AC8A1B6F8}" destId="{72E5A4AD-456D-3342-924F-96F027C46B4E}" srcOrd="2" destOrd="0" parTransId="{079100AB-0117-0543-A18C-925339B77464}" sibTransId="{ECC2CBCF-8DF3-8146-82E5-53ACBD6FCBEB}"/>
    <dgm:cxn modelId="{16E77EC2-28FE-4DCB-A3EE-B2FC738DD0DD}" srcId="{DFDFC9E3-28D4-854B-ABF0-470AC8A1B6F8}" destId="{ED41EC22-17EA-41FF-B362-5FE6953B3615}" srcOrd="4" destOrd="0" parTransId="{70A83720-85DE-4579-BB87-C3614720E84D}" sibTransId="{09E26BDA-84AC-4977-A3F0-1E9EFFACF8F6}"/>
    <dgm:cxn modelId="{63555BC3-7359-4525-B7F8-336AD45D24E7}" type="presOf" srcId="{ED69A6DC-E0E0-CC48-8E66-A12538FBE7A6}" destId="{396A98F0-5E4E-D04A-A6E2-8FBE46409402}" srcOrd="0" destOrd="0" presId="urn:microsoft.com/office/officeart/2005/8/layout/default"/>
    <dgm:cxn modelId="{01DCE0C7-7A50-AB44-8992-4E4489552420}" srcId="{DFDFC9E3-28D4-854B-ABF0-470AC8A1B6F8}" destId="{11395EF5-6803-6748-B6D6-6B3A701B679D}" srcOrd="8" destOrd="0" parTransId="{DEB761B3-5245-2941-9CA3-82796D0E95B8}" sibTransId="{8F734954-55F6-AA41-8AD9-D230AF1A1B0E}"/>
    <dgm:cxn modelId="{247E30EE-AE18-4236-91AB-7F904D45A5EF}" type="presOf" srcId="{DFDFC9E3-28D4-854B-ABF0-470AC8A1B6F8}" destId="{7D0EA140-0132-B84D-B016-889B919F4E83}" srcOrd="0" destOrd="0" presId="urn:microsoft.com/office/officeart/2005/8/layout/default"/>
    <dgm:cxn modelId="{7B330AF2-1E60-42CB-B5C9-16D41B4026E0}" type="presOf" srcId="{61E754BA-0339-5943-89A1-59A8611B139F}" destId="{EC5726DE-748E-6C4F-96B0-7766030DC112}" srcOrd="0" destOrd="0" presId="urn:microsoft.com/office/officeart/2005/8/layout/default"/>
    <dgm:cxn modelId="{ADB5DB5E-2AD9-4CD7-898E-8068425B7CAE}" type="presParOf" srcId="{7D0EA140-0132-B84D-B016-889B919F4E83}" destId="{A3FA37FC-FB7C-D343-B8E8-B9464CAB7702}" srcOrd="0" destOrd="0" presId="urn:microsoft.com/office/officeart/2005/8/layout/default"/>
    <dgm:cxn modelId="{549F5B1B-AE77-44D6-AD25-5CB0046E1CAA}" type="presParOf" srcId="{7D0EA140-0132-B84D-B016-889B919F4E83}" destId="{C81C9727-BD8B-D746-837C-17489A70A0A6}" srcOrd="1" destOrd="0" presId="urn:microsoft.com/office/officeart/2005/8/layout/default"/>
    <dgm:cxn modelId="{DCB385EC-D500-4B0B-8C31-E3E744B7B011}" type="presParOf" srcId="{7D0EA140-0132-B84D-B016-889B919F4E83}" destId="{EC5726DE-748E-6C4F-96B0-7766030DC112}" srcOrd="2" destOrd="0" presId="urn:microsoft.com/office/officeart/2005/8/layout/default"/>
    <dgm:cxn modelId="{CDAC72A8-4E1F-4A47-B350-9EA20C353054}" type="presParOf" srcId="{7D0EA140-0132-B84D-B016-889B919F4E83}" destId="{3F94CAE2-D3A1-964A-963F-3A76BDCFA5E1}" srcOrd="3" destOrd="0" presId="urn:microsoft.com/office/officeart/2005/8/layout/default"/>
    <dgm:cxn modelId="{34CF5138-5545-48AE-82E0-D66091C20F6B}" type="presParOf" srcId="{7D0EA140-0132-B84D-B016-889B919F4E83}" destId="{7341F74B-48E6-6D40-9561-C722E734C7B1}" srcOrd="4" destOrd="0" presId="urn:microsoft.com/office/officeart/2005/8/layout/default"/>
    <dgm:cxn modelId="{2FA2D470-A813-4A99-853D-4E7CDC71C6D3}" type="presParOf" srcId="{7D0EA140-0132-B84D-B016-889B919F4E83}" destId="{E5971D6F-9504-D348-807E-5EE31C14712C}" srcOrd="5" destOrd="0" presId="urn:microsoft.com/office/officeart/2005/8/layout/default"/>
    <dgm:cxn modelId="{FC3CB3B6-A312-4380-B717-F5EA747753BB}" type="presParOf" srcId="{7D0EA140-0132-B84D-B016-889B919F4E83}" destId="{A5E342C6-6869-2044-813D-AED1C216A41C}" srcOrd="6" destOrd="0" presId="urn:microsoft.com/office/officeart/2005/8/layout/default"/>
    <dgm:cxn modelId="{0988BB98-B9BF-4D62-A7D2-E956F7434B87}" type="presParOf" srcId="{7D0EA140-0132-B84D-B016-889B919F4E83}" destId="{C32EE62B-D2F8-2C44-A665-D5FD73F52B82}" srcOrd="7" destOrd="0" presId="urn:microsoft.com/office/officeart/2005/8/layout/default"/>
    <dgm:cxn modelId="{3931F2B4-6D62-49EA-8B6D-DBBC2864A709}" type="presParOf" srcId="{7D0EA140-0132-B84D-B016-889B919F4E83}" destId="{19717BFD-BF11-3B48-AD00-0B388EDD7E7E}" srcOrd="8" destOrd="0" presId="urn:microsoft.com/office/officeart/2005/8/layout/default"/>
    <dgm:cxn modelId="{6F4E27B1-66B7-45AE-A24C-1CD74BD781C2}" type="presParOf" srcId="{7D0EA140-0132-B84D-B016-889B919F4E83}" destId="{A531512C-C20E-DD4B-B285-4976DD89F096}" srcOrd="9" destOrd="0" presId="urn:microsoft.com/office/officeart/2005/8/layout/default"/>
    <dgm:cxn modelId="{B0D6EEB2-8199-445A-A66D-02C47C0B160B}" type="presParOf" srcId="{7D0EA140-0132-B84D-B016-889B919F4E83}" destId="{30A95FD3-82C0-244A-8E0A-4D7723880F8A}" srcOrd="10" destOrd="0" presId="urn:microsoft.com/office/officeart/2005/8/layout/default"/>
    <dgm:cxn modelId="{E8744DB8-AD4D-4369-A9D3-5BB6EB7CB7E0}" type="presParOf" srcId="{7D0EA140-0132-B84D-B016-889B919F4E83}" destId="{62C8B173-8B05-2249-A65C-E50726138522}" srcOrd="11" destOrd="0" presId="urn:microsoft.com/office/officeart/2005/8/layout/default"/>
    <dgm:cxn modelId="{257371E2-6D1E-4109-9EFB-CBA29D5F5C7E}" type="presParOf" srcId="{7D0EA140-0132-B84D-B016-889B919F4E83}" destId="{396A98F0-5E4E-D04A-A6E2-8FBE46409402}" srcOrd="12" destOrd="0" presId="urn:microsoft.com/office/officeart/2005/8/layout/default"/>
    <dgm:cxn modelId="{5C954099-2BF2-43EF-8F6A-D21A0BB64F89}" type="presParOf" srcId="{7D0EA140-0132-B84D-B016-889B919F4E83}" destId="{9DB7BBA3-D9B6-C942-8D1A-D106F55FBE92}" srcOrd="13" destOrd="0" presId="urn:microsoft.com/office/officeart/2005/8/layout/default"/>
    <dgm:cxn modelId="{A944D5EA-CA08-40E2-84B0-48A8D1E6AEBE}" type="presParOf" srcId="{7D0EA140-0132-B84D-B016-889B919F4E83}" destId="{E220D2D2-8A24-D749-A5B7-E3B5D8B83698}" srcOrd="14" destOrd="0" presId="urn:microsoft.com/office/officeart/2005/8/layout/default"/>
    <dgm:cxn modelId="{F7002D33-8972-4636-A296-F09016FC3453}" type="presParOf" srcId="{7D0EA140-0132-B84D-B016-889B919F4E83}" destId="{A3F1D257-45EF-1142-9A1B-B80B4704E03B}" srcOrd="15" destOrd="0" presId="urn:microsoft.com/office/officeart/2005/8/layout/default"/>
    <dgm:cxn modelId="{AF098AD2-4BCF-4E99-AB12-2BCEF258B7DC}" type="presParOf" srcId="{7D0EA140-0132-B84D-B016-889B919F4E83}" destId="{201300F2-0957-0849-A5E3-0BFBA8B4302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A37FC-FB7C-D343-B8E8-B9464CAB7702}">
      <dsp:nvSpPr>
        <dsp:cNvPr id="0" name=""/>
        <dsp:cNvSpPr/>
      </dsp:nvSpPr>
      <dsp:spPr>
        <a:xfrm>
          <a:off x="38741" y="19321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Active listening</a:t>
          </a:r>
        </a:p>
      </dsp:txBody>
      <dsp:txXfrm>
        <a:off x="38741" y="193211"/>
        <a:ext cx="2242013" cy="1345207"/>
      </dsp:txXfrm>
    </dsp:sp>
    <dsp:sp modelId="{EC5726DE-748E-6C4F-96B0-7766030DC112}">
      <dsp:nvSpPr>
        <dsp:cNvPr id="0" name=""/>
        <dsp:cNvSpPr/>
      </dsp:nvSpPr>
      <dsp:spPr>
        <a:xfrm>
          <a:off x="2466214" y="19321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Anticipatory Guidance</a:t>
          </a:r>
        </a:p>
      </dsp:txBody>
      <dsp:txXfrm>
        <a:off x="2466214" y="193211"/>
        <a:ext cx="2242013" cy="1345207"/>
      </dsp:txXfrm>
    </dsp:sp>
    <dsp:sp modelId="{7341F74B-48E6-6D40-9561-C722E734C7B1}">
      <dsp:nvSpPr>
        <dsp:cNvPr id="0" name=""/>
        <dsp:cNvSpPr/>
      </dsp:nvSpPr>
      <dsp:spPr>
        <a:xfrm>
          <a:off x="4932428" y="19321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Normalizing</a:t>
          </a:r>
        </a:p>
      </dsp:txBody>
      <dsp:txXfrm>
        <a:off x="4932428" y="193211"/>
        <a:ext cx="2242013" cy="1345207"/>
      </dsp:txXfrm>
    </dsp:sp>
    <dsp:sp modelId="{A5E342C6-6869-2044-813D-AED1C216A41C}">
      <dsp:nvSpPr>
        <dsp:cNvPr id="0" name=""/>
        <dsp:cNvSpPr/>
      </dsp:nvSpPr>
      <dsp:spPr>
        <a:xfrm>
          <a:off x="0" y="176262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Validating</a:t>
          </a:r>
        </a:p>
      </dsp:txBody>
      <dsp:txXfrm>
        <a:off x="0" y="1762621"/>
        <a:ext cx="2242013" cy="1345207"/>
      </dsp:txXfrm>
    </dsp:sp>
    <dsp:sp modelId="{19717BFD-BF11-3B48-AD00-0B388EDD7E7E}">
      <dsp:nvSpPr>
        <dsp:cNvPr id="0" name=""/>
        <dsp:cNvSpPr/>
      </dsp:nvSpPr>
      <dsp:spPr>
        <a:xfrm>
          <a:off x="2466214" y="176262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Honest Communication</a:t>
          </a:r>
        </a:p>
      </dsp:txBody>
      <dsp:txXfrm>
        <a:off x="2466214" y="1762621"/>
        <a:ext cx="2242013" cy="1345207"/>
      </dsp:txXfrm>
    </dsp:sp>
    <dsp:sp modelId="{30A95FD3-82C0-244A-8E0A-4D7723880F8A}">
      <dsp:nvSpPr>
        <dsp:cNvPr id="0" name=""/>
        <dsp:cNvSpPr/>
      </dsp:nvSpPr>
      <dsp:spPr>
        <a:xfrm>
          <a:off x="4932428" y="1762621"/>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Presence </a:t>
          </a:r>
        </a:p>
      </dsp:txBody>
      <dsp:txXfrm>
        <a:off x="4932428" y="1762621"/>
        <a:ext cx="2242013" cy="1345207"/>
      </dsp:txXfrm>
    </dsp:sp>
    <dsp:sp modelId="{396A98F0-5E4E-D04A-A6E2-8FBE46409402}">
      <dsp:nvSpPr>
        <dsp:cNvPr id="0" name=""/>
        <dsp:cNvSpPr/>
      </dsp:nvSpPr>
      <dsp:spPr>
        <a:xfrm>
          <a:off x="0" y="3332030"/>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Prognosis</a:t>
          </a:r>
        </a:p>
      </dsp:txBody>
      <dsp:txXfrm>
        <a:off x="0" y="3332030"/>
        <a:ext cx="2242013" cy="1345207"/>
      </dsp:txXfrm>
    </dsp:sp>
    <dsp:sp modelId="{E220D2D2-8A24-D749-A5B7-E3B5D8B83698}">
      <dsp:nvSpPr>
        <dsp:cNvPr id="0" name=""/>
        <dsp:cNvSpPr/>
      </dsp:nvSpPr>
      <dsp:spPr>
        <a:xfrm>
          <a:off x="2466214" y="3332030"/>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Ritual</a:t>
          </a:r>
        </a:p>
      </dsp:txBody>
      <dsp:txXfrm>
        <a:off x="2466214" y="3332030"/>
        <a:ext cx="2242013" cy="1345207"/>
      </dsp:txXfrm>
    </dsp:sp>
    <dsp:sp modelId="{201300F2-0957-0849-A5E3-0BFBA8B4302D}">
      <dsp:nvSpPr>
        <dsp:cNvPr id="0" name=""/>
        <dsp:cNvSpPr/>
      </dsp:nvSpPr>
      <dsp:spPr>
        <a:xfrm>
          <a:off x="4932428" y="3332030"/>
          <a:ext cx="2242013" cy="13452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Caregiver </a:t>
          </a:r>
        </a:p>
        <a:p>
          <a:pPr marL="0" lvl="0" indent="0" algn="ctr" defTabSz="1066800">
            <a:lnSpc>
              <a:spcPct val="90000"/>
            </a:lnSpc>
            <a:spcBef>
              <a:spcPct val="0"/>
            </a:spcBef>
            <a:spcAft>
              <a:spcPct val="35000"/>
            </a:spcAft>
            <a:buNone/>
          </a:pPr>
          <a:r>
            <a:rPr lang="en-US" sz="2400" kern="1200" dirty="0"/>
            <a:t>well-being</a:t>
          </a:r>
        </a:p>
      </dsp:txBody>
      <dsp:txXfrm>
        <a:off x="4932428" y="3332030"/>
        <a:ext cx="2242013" cy="1345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21C45-2A79-4D04-B2AD-D67F39C41B61}">
      <dsp:nvSpPr>
        <dsp:cNvPr id="0" name=""/>
        <dsp:cNvSpPr/>
      </dsp:nvSpPr>
      <dsp:spPr>
        <a:xfrm>
          <a:off x="3902094" y="-59339"/>
          <a:ext cx="948890"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Tremulous</a:t>
          </a:r>
        </a:p>
      </dsp:txBody>
      <dsp:txXfrm>
        <a:off x="3913423" y="-48010"/>
        <a:ext cx="926232" cy="364135"/>
      </dsp:txXfrm>
    </dsp:sp>
    <dsp:sp modelId="{FF1C687E-A67C-4814-88C3-94576F6505AA}">
      <dsp:nvSpPr>
        <dsp:cNvPr id="0" name=""/>
        <dsp:cNvSpPr/>
      </dsp:nvSpPr>
      <dsp:spPr>
        <a:xfrm rot="927273">
          <a:off x="4811264" y="166478"/>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98942" y="224930"/>
        <a:ext cx="246849" cy="175357"/>
      </dsp:txXfrm>
    </dsp:sp>
    <dsp:sp modelId="{C71FD5CA-D93C-46BD-9DFE-4989BBCE1348}">
      <dsp:nvSpPr>
        <dsp:cNvPr id="0" name=""/>
        <dsp:cNvSpPr/>
      </dsp:nvSpPr>
      <dsp:spPr>
        <a:xfrm>
          <a:off x="5193748" y="313107"/>
          <a:ext cx="1059876"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Hallucinations</a:t>
          </a:r>
        </a:p>
      </dsp:txBody>
      <dsp:txXfrm>
        <a:off x="5205077" y="324436"/>
        <a:ext cx="1037218" cy="364135"/>
      </dsp:txXfrm>
    </dsp:sp>
    <dsp:sp modelId="{57DA9412-16AB-4849-B600-2DAF5465B585}">
      <dsp:nvSpPr>
        <dsp:cNvPr id="0" name=""/>
        <dsp:cNvSpPr/>
      </dsp:nvSpPr>
      <dsp:spPr>
        <a:xfrm rot="2803890">
          <a:off x="5930454" y="804295"/>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18132" y="862747"/>
        <a:ext cx="246849" cy="175357"/>
      </dsp:txXfrm>
    </dsp:sp>
    <dsp:sp modelId="{9CFC95C9-9E6D-4407-9248-323A9BB9D25D}">
      <dsp:nvSpPr>
        <dsp:cNvPr id="0" name=""/>
        <dsp:cNvSpPr/>
      </dsp:nvSpPr>
      <dsp:spPr>
        <a:xfrm>
          <a:off x="6172634" y="1200951"/>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Mumbling</a:t>
          </a:r>
        </a:p>
      </dsp:txBody>
      <dsp:txXfrm>
        <a:off x="6183963" y="1212280"/>
        <a:ext cx="750929" cy="364135"/>
      </dsp:txXfrm>
    </dsp:sp>
    <dsp:sp modelId="{010DBC17-7229-4335-8097-CB3E1A1B49E5}">
      <dsp:nvSpPr>
        <dsp:cNvPr id="0" name=""/>
        <dsp:cNvSpPr/>
      </dsp:nvSpPr>
      <dsp:spPr>
        <a:xfrm rot="4500000">
          <a:off x="6517172" y="1878364"/>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604850" y="1936816"/>
        <a:ext cx="246849" cy="175357"/>
      </dsp:txXfrm>
    </dsp:sp>
    <dsp:sp modelId="{E6DD2D23-2F08-4057-A44D-5AE512061FDF}">
      <dsp:nvSpPr>
        <dsp:cNvPr id="0" name=""/>
        <dsp:cNvSpPr/>
      </dsp:nvSpPr>
      <dsp:spPr>
        <a:xfrm>
          <a:off x="6510328" y="2461242"/>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Delirium</a:t>
          </a:r>
        </a:p>
      </dsp:txBody>
      <dsp:txXfrm>
        <a:off x="6521657" y="2472571"/>
        <a:ext cx="750929" cy="364135"/>
      </dsp:txXfrm>
    </dsp:sp>
    <dsp:sp modelId="{E2F9CFA0-0BA8-4DF1-B871-08943F1FF247}">
      <dsp:nvSpPr>
        <dsp:cNvPr id="0" name=""/>
        <dsp:cNvSpPr/>
      </dsp:nvSpPr>
      <dsp:spPr>
        <a:xfrm rot="6300000">
          <a:off x="6517172" y="3138653"/>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604850" y="3197105"/>
        <a:ext cx="246849" cy="175357"/>
      </dsp:txXfrm>
    </dsp:sp>
    <dsp:sp modelId="{EF93E2BD-0513-463D-8D1D-A2E6B7294D6D}">
      <dsp:nvSpPr>
        <dsp:cNvPr id="0" name=""/>
        <dsp:cNvSpPr/>
      </dsp:nvSpPr>
      <dsp:spPr>
        <a:xfrm>
          <a:off x="6172634" y="3721533"/>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Jerks/Twitching</a:t>
          </a:r>
        </a:p>
      </dsp:txBody>
      <dsp:txXfrm>
        <a:off x="6183963" y="3732862"/>
        <a:ext cx="750929" cy="364135"/>
      </dsp:txXfrm>
    </dsp:sp>
    <dsp:sp modelId="{0930DD4E-6126-4155-A52A-A8A07603A509}">
      <dsp:nvSpPr>
        <dsp:cNvPr id="0" name=""/>
        <dsp:cNvSpPr/>
      </dsp:nvSpPr>
      <dsp:spPr>
        <a:xfrm rot="8100000">
          <a:off x="5887026" y="4230097"/>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974704" y="4288549"/>
        <a:ext cx="246849" cy="175357"/>
      </dsp:txXfrm>
    </dsp:sp>
    <dsp:sp modelId="{3D49AA8F-3C79-4D7F-BC0E-E0BF2034427C}">
      <dsp:nvSpPr>
        <dsp:cNvPr id="0" name=""/>
        <dsp:cNvSpPr/>
      </dsp:nvSpPr>
      <dsp:spPr>
        <a:xfrm>
          <a:off x="5244757" y="4644130"/>
          <a:ext cx="78414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Seizures</a:t>
          </a:r>
        </a:p>
      </dsp:txBody>
      <dsp:txXfrm>
        <a:off x="5256086" y="4655459"/>
        <a:ext cx="761489" cy="364135"/>
      </dsp:txXfrm>
    </dsp:sp>
    <dsp:sp modelId="{5B046BF5-0E2F-422A-8996-53C2DB84FC8B}">
      <dsp:nvSpPr>
        <dsp:cNvPr id="0" name=""/>
        <dsp:cNvSpPr/>
      </dsp:nvSpPr>
      <dsp:spPr>
        <a:xfrm rot="9936052">
          <a:off x="4999364" y="4872269"/>
          <a:ext cx="245387" cy="19484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5057816" y="4911237"/>
        <a:ext cx="128483" cy="116905"/>
      </dsp:txXfrm>
    </dsp:sp>
    <dsp:sp modelId="{98D36CFE-968E-4762-8F93-DEB1FCB06D04}">
      <dsp:nvSpPr>
        <dsp:cNvPr id="0" name=""/>
        <dsp:cNvSpPr/>
      </dsp:nvSpPr>
      <dsp:spPr>
        <a:xfrm>
          <a:off x="3776215" y="4841978"/>
          <a:ext cx="1223142" cy="632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err="1"/>
            <a:t>Semicomatose</a:t>
          </a:r>
          <a:endParaRPr lang="en-US" sz="1050" kern="1200" dirty="0"/>
        </a:p>
        <a:p>
          <a:pPr marL="0" lvl="0" indent="0" algn="ctr" defTabSz="466725">
            <a:lnSpc>
              <a:spcPct val="90000"/>
            </a:lnSpc>
            <a:spcBef>
              <a:spcPct val="0"/>
            </a:spcBef>
            <a:spcAft>
              <a:spcPct val="35000"/>
            </a:spcAft>
            <a:buNone/>
          </a:pPr>
          <a:r>
            <a:rPr lang="en-US" sz="1050" kern="1200" dirty="0"/>
            <a:t>Comatose</a:t>
          </a:r>
        </a:p>
      </dsp:txBody>
      <dsp:txXfrm>
        <a:off x="3794739" y="4860502"/>
        <a:ext cx="1186094" cy="595410"/>
      </dsp:txXfrm>
    </dsp:sp>
    <dsp:sp modelId="{F6EF7332-A0DD-455F-9DB5-070EA628620F}">
      <dsp:nvSpPr>
        <dsp:cNvPr id="0" name=""/>
        <dsp:cNvSpPr/>
      </dsp:nvSpPr>
      <dsp:spPr>
        <a:xfrm rot="11649284">
          <a:off x="3516935" y="4872102"/>
          <a:ext cx="245387" cy="194841"/>
        </a:xfrm>
        <a:prstGeom prst="lef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575387" y="4911070"/>
        <a:ext cx="128483" cy="116905"/>
      </dsp:txXfrm>
    </dsp:sp>
    <dsp:sp modelId="{1BB4A781-DD23-4F15-9A9A-2460CE5BA460}">
      <dsp:nvSpPr>
        <dsp:cNvPr id="0" name=""/>
        <dsp:cNvSpPr/>
      </dsp:nvSpPr>
      <dsp:spPr>
        <a:xfrm>
          <a:off x="2729455" y="4644130"/>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Obtunded</a:t>
          </a:r>
        </a:p>
      </dsp:txBody>
      <dsp:txXfrm>
        <a:off x="2740784" y="4655459"/>
        <a:ext cx="750929" cy="364135"/>
      </dsp:txXfrm>
    </dsp:sp>
    <dsp:sp modelId="{C0ABB6B5-2659-4104-BC8C-734631CCBA55}">
      <dsp:nvSpPr>
        <dsp:cNvPr id="0" name=""/>
        <dsp:cNvSpPr/>
      </dsp:nvSpPr>
      <dsp:spPr>
        <a:xfrm rot="13500000">
          <a:off x="2443848" y="4230097"/>
          <a:ext cx="422205" cy="292261"/>
        </a:xfrm>
        <a:prstGeom prst="lef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454548" y="4277330"/>
        <a:ext cx="349140" cy="146131"/>
      </dsp:txXfrm>
    </dsp:sp>
    <dsp:sp modelId="{12CE5CB0-2F62-4957-8488-5ABE7757E524}">
      <dsp:nvSpPr>
        <dsp:cNvPr id="0" name=""/>
        <dsp:cNvSpPr/>
      </dsp:nvSpPr>
      <dsp:spPr>
        <a:xfrm>
          <a:off x="1806858" y="3721533"/>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Sleepy</a:t>
          </a:r>
        </a:p>
      </dsp:txBody>
      <dsp:txXfrm>
        <a:off x="1818187" y="3732862"/>
        <a:ext cx="750929" cy="364135"/>
      </dsp:txXfrm>
    </dsp:sp>
    <dsp:sp modelId="{C88E120F-BCA8-4160-B3A9-28380D22EE4D}">
      <dsp:nvSpPr>
        <dsp:cNvPr id="0" name=""/>
        <dsp:cNvSpPr/>
      </dsp:nvSpPr>
      <dsp:spPr>
        <a:xfrm rot="15300000">
          <a:off x="1813702" y="3138653"/>
          <a:ext cx="422205" cy="292261"/>
        </a:xfrm>
        <a:prstGeom prst="lef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901380" y="3197105"/>
        <a:ext cx="246849" cy="175357"/>
      </dsp:txXfrm>
    </dsp:sp>
    <dsp:sp modelId="{3FFB36DB-1E07-474E-9AF3-602DAAB8E9ED}">
      <dsp:nvSpPr>
        <dsp:cNvPr id="0" name=""/>
        <dsp:cNvSpPr/>
      </dsp:nvSpPr>
      <dsp:spPr>
        <a:xfrm>
          <a:off x="1469164" y="2461242"/>
          <a:ext cx="773587" cy="38679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Common</a:t>
          </a:r>
        </a:p>
      </dsp:txBody>
      <dsp:txXfrm>
        <a:off x="1480493" y="2472571"/>
        <a:ext cx="750929" cy="364135"/>
      </dsp:txXfrm>
    </dsp:sp>
    <dsp:sp modelId="{66FF052F-24C6-4754-9E53-E9A695990804}">
      <dsp:nvSpPr>
        <dsp:cNvPr id="0" name=""/>
        <dsp:cNvSpPr/>
      </dsp:nvSpPr>
      <dsp:spPr>
        <a:xfrm rot="17100000">
          <a:off x="1813702" y="1878363"/>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901380" y="1936815"/>
        <a:ext cx="246849" cy="175357"/>
      </dsp:txXfrm>
    </dsp:sp>
    <dsp:sp modelId="{47BB223A-B142-42D1-B72F-612B2B24355E}">
      <dsp:nvSpPr>
        <dsp:cNvPr id="0" name=""/>
        <dsp:cNvSpPr/>
      </dsp:nvSpPr>
      <dsp:spPr>
        <a:xfrm>
          <a:off x="1806858" y="1200951"/>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Restless</a:t>
          </a:r>
        </a:p>
      </dsp:txBody>
      <dsp:txXfrm>
        <a:off x="1818187" y="1212280"/>
        <a:ext cx="750929" cy="364135"/>
      </dsp:txXfrm>
    </dsp:sp>
    <dsp:sp modelId="{9C9FD6D2-9609-42DC-9894-C702E6F83CDB}">
      <dsp:nvSpPr>
        <dsp:cNvPr id="0" name=""/>
        <dsp:cNvSpPr/>
      </dsp:nvSpPr>
      <dsp:spPr>
        <a:xfrm rot="18900000">
          <a:off x="2443848" y="786919"/>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31526" y="845371"/>
        <a:ext cx="246849" cy="175357"/>
      </dsp:txXfrm>
    </dsp:sp>
    <dsp:sp modelId="{5CAF4388-8991-4FEB-BF41-655735217678}">
      <dsp:nvSpPr>
        <dsp:cNvPr id="0" name=""/>
        <dsp:cNvSpPr/>
      </dsp:nvSpPr>
      <dsp:spPr>
        <a:xfrm>
          <a:off x="2729455" y="278354"/>
          <a:ext cx="773587" cy="386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Confused</a:t>
          </a:r>
        </a:p>
      </dsp:txBody>
      <dsp:txXfrm>
        <a:off x="2740784" y="289683"/>
        <a:ext cx="750929" cy="364135"/>
      </dsp:txXfrm>
    </dsp:sp>
    <dsp:sp modelId="{CF6DBEE9-ECAC-4AB1-A266-82928D21275B}">
      <dsp:nvSpPr>
        <dsp:cNvPr id="0" name=""/>
        <dsp:cNvSpPr/>
      </dsp:nvSpPr>
      <dsp:spPr>
        <a:xfrm rot="20700000">
          <a:off x="3491466" y="168516"/>
          <a:ext cx="422205" cy="292261"/>
        </a:xfrm>
        <a:prstGeom prst="rightArrow">
          <a:avLst/>
        </a:prstGeom>
        <a:solidFill>
          <a:schemeClr val="tx2">
            <a:lumMod val="90000"/>
            <a:lumOff val="1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79144" y="226968"/>
        <a:ext cx="246849" cy="17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A37FC-FB7C-D343-B8E8-B9464CAB7702}">
      <dsp:nvSpPr>
        <dsp:cNvPr id="0" name=""/>
        <dsp:cNvSpPr/>
      </dsp:nvSpPr>
      <dsp:spPr>
        <a:xfrm>
          <a:off x="39150" y="1914"/>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Life Review and Legacy</a:t>
          </a:r>
        </a:p>
      </dsp:txBody>
      <dsp:txXfrm>
        <a:off x="39150" y="1914"/>
        <a:ext cx="2585533" cy="1551319"/>
      </dsp:txXfrm>
    </dsp:sp>
    <dsp:sp modelId="{EC5726DE-748E-6C4F-96B0-7766030DC112}">
      <dsp:nvSpPr>
        <dsp:cNvPr id="0" name=""/>
        <dsp:cNvSpPr/>
      </dsp:nvSpPr>
      <dsp:spPr>
        <a:xfrm>
          <a:off x="2883236" y="1914"/>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Afterlife</a:t>
          </a:r>
        </a:p>
      </dsp:txBody>
      <dsp:txXfrm>
        <a:off x="2883236" y="1914"/>
        <a:ext cx="2585533" cy="1551319"/>
      </dsp:txXfrm>
    </dsp:sp>
    <dsp:sp modelId="{7341F74B-48E6-6D40-9561-C722E734C7B1}">
      <dsp:nvSpPr>
        <dsp:cNvPr id="0" name=""/>
        <dsp:cNvSpPr/>
      </dsp:nvSpPr>
      <dsp:spPr>
        <a:xfrm>
          <a:off x="5727322" y="1914"/>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Hope and Love</a:t>
          </a:r>
        </a:p>
      </dsp:txBody>
      <dsp:txXfrm>
        <a:off x="5727322" y="1914"/>
        <a:ext cx="2585533" cy="1551319"/>
      </dsp:txXfrm>
    </dsp:sp>
    <dsp:sp modelId="{A5E342C6-6869-2044-813D-AED1C216A41C}">
      <dsp:nvSpPr>
        <dsp:cNvPr id="0" name=""/>
        <dsp:cNvSpPr/>
      </dsp:nvSpPr>
      <dsp:spPr>
        <a:xfrm>
          <a:off x="39150" y="1811788"/>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Suffering and Peace</a:t>
          </a:r>
        </a:p>
      </dsp:txBody>
      <dsp:txXfrm>
        <a:off x="39150" y="1811788"/>
        <a:ext cx="2585533" cy="1551319"/>
      </dsp:txXfrm>
    </dsp:sp>
    <dsp:sp modelId="{19717BFD-BF11-3B48-AD00-0B388EDD7E7E}">
      <dsp:nvSpPr>
        <dsp:cNvPr id="0" name=""/>
        <dsp:cNvSpPr/>
      </dsp:nvSpPr>
      <dsp:spPr>
        <a:xfrm>
          <a:off x="2883236" y="1811788"/>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Reconciliation and Forgiveness</a:t>
          </a:r>
        </a:p>
      </dsp:txBody>
      <dsp:txXfrm>
        <a:off x="2883236" y="1811788"/>
        <a:ext cx="2585533" cy="1551319"/>
      </dsp:txXfrm>
    </dsp:sp>
    <dsp:sp modelId="{30A95FD3-82C0-244A-8E0A-4D7723880F8A}">
      <dsp:nvSpPr>
        <dsp:cNvPr id="0" name=""/>
        <dsp:cNvSpPr/>
      </dsp:nvSpPr>
      <dsp:spPr>
        <a:xfrm>
          <a:off x="5727322" y="1811788"/>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Distress</a:t>
          </a:r>
        </a:p>
      </dsp:txBody>
      <dsp:txXfrm>
        <a:off x="5727322" y="1811788"/>
        <a:ext cx="2585533" cy="1551319"/>
      </dsp:txXfrm>
    </dsp:sp>
    <dsp:sp modelId="{396A98F0-5E4E-D04A-A6E2-8FBE46409402}">
      <dsp:nvSpPr>
        <dsp:cNvPr id="0" name=""/>
        <dsp:cNvSpPr/>
      </dsp:nvSpPr>
      <dsp:spPr>
        <a:xfrm>
          <a:off x="39150" y="3621661"/>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God and Eternal</a:t>
          </a:r>
        </a:p>
      </dsp:txBody>
      <dsp:txXfrm>
        <a:off x="39150" y="3621661"/>
        <a:ext cx="2585533" cy="1551319"/>
      </dsp:txXfrm>
    </dsp:sp>
    <dsp:sp modelId="{E220D2D2-8A24-D749-A5B7-E3B5D8B83698}">
      <dsp:nvSpPr>
        <dsp:cNvPr id="0" name=""/>
        <dsp:cNvSpPr/>
      </dsp:nvSpPr>
      <dsp:spPr>
        <a:xfrm>
          <a:off x="2883236" y="3621661"/>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Care of the Body</a:t>
          </a:r>
        </a:p>
      </dsp:txBody>
      <dsp:txXfrm>
        <a:off x="2883236" y="3621661"/>
        <a:ext cx="2585533" cy="1551319"/>
      </dsp:txXfrm>
    </dsp:sp>
    <dsp:sp modelId="{201300F2-0957-0849-A5E3-0BFBA8B4302D}">
      <dsp:nvSpPr>
        <dsp:cNvPr id="0" name=""/>
        <dsp:cNvSpPr/>
      </dsp:nvSpPr>
      <dsp:spPr>
        <a:xfrm>
          <a:off x="5727322" y="3621661"/>
          <a:ext cx="2585533" cy="155131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Release</a:t>
          </a:r>
        </a:p>
      </dsp:txBody>
      <dsp:txXfrm>
        <a:off x="5727322" y="3621661"/>
        <a:ext cx="2585533" cy="1551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89251-C293-814E-8293-FC1B4865461A}"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9942-5C08-A24F-A725-39226FEB8FEB}" type="slidenum">
              <a:rPr lang="en-US" smtClean="0"/>
              <a:t>‹#›</a:t>
            </a:fld>
            <a:endParaRPr lang="en-US"/>
          </a:p>
        </p:txBody>
      </p:sp>
    </p:spTree>
    <p:extLst>
      <p:ext uri="{BB962C8B-B14F-4D97-AF65-F5344CB8AC3E}">
        <p14:creationId xmlns:p14="http://schemas.microsoft.com/office/powerpoint/2010/main" val="2699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1-2: 2 MINUTES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1508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238873" y="1"/>
            <a:ext cx="2866475" cy="451285"/>
          </a:xfrm>
          <a:prstGeom prst="rect">
            <a:avLst/>
          </a:prstGeom>
        </p:spPr>
        <p:txBody>
          <a:bodyPr/>
          <a:lstStyle/>
          <a:p>
            <a:pPr>
              <a:defRPr/>
            </a:pPr>
            <a:r>
              <a:rPr lang="en-US" altLang="x-none"/>
              <a:t>ELC  Overview &amp; Module 1: Death &amp; Dying in the U.S.A. </a:t>
            </a:r>
          </a:p>
        </p:txBody>
      </p:sp>
      <p:sp>
        <p:nvSpPr>
          <p:cNvPr id="5" name="Rectangle 6"/>
          <p:cNvSpPr>
            <a:spLocks noGrp="1" noChangeArrowheads="1"/>
          </p:cNvSpPr>
          <p:nvPr>
            <p:ph type="ftr" sz="quarter" idx="4"/>
          </p:nvPr>
        </p:nvSpPr>
        <p:spPr/>
        <p:txBody>
          <a:bodyPr/>
          <a:lstStyle/>
          <a:p>
            <a:pPr>
              <a:defRPr/>
            </a:pPr>
            <a:r>
              <a:rPr lang="en-US" altLang="x-none"/>
              <a:t>Copyright © 2003 by Stanford Faculty Development Center                    End-of-Life Care Curriculum for Medical Teachers                         Stanford University School of Medicine</a:t>
            </a:r>
          </a:p>
        </p:txBody>
      </p:sp>
      <p:sp>
        <p:nvSpPr>
          <p:cNvPr id="6" name="Rectangle 7"/>
          <p:cNvSpPr>
            <a:spLocks noGrp="1" noChangeArrowheads="1"/>
          </p:cNvSpPr>
          <p:nvPr>
            <p:ph type="sldNum" sz="quarter" idx="5"/>
          </p:nvPr>
        </p:nvSpPr>
        <p:spPr/>
        <p:txBody>
          <a:bodyPr/>
          <a:lstStyle>
            <a:lvl1pPr>
              <a:lnSpc>
                <a:spcPct val="90000"/>
              </a:lnSpc>
              <a:spcBef>
                <a:spcPct val="20000"/>
              </a:spcBef>
              <a:buChar char="•"/>
              <a:defRPr sz="2800">
                <a:solidFill>
                  <a:schemeClr val="tx1"/>
                </a:solidFill>
                <a:latin typeface="Arial" charset="0"/>
                <a:ea typeface="Arial" charset="0"/>
                <a:cs typeface="Arial" charset="0"/>
              </a:defRPr>
            </a:lvl1pPr>
            <a:lvl2pPr marL="742950" indent="-285750">
              <a:lnSpc>
                <a:spcPct val="90000"/>
              </a:lnSpc>
              <a:spcBef>
                <a:spcPct val="20000"/>
              </a:spcBef>
              <a:buChar char="•"/>
              <a:defRPr sz="2800">
                <a:solidFill>
                  <a:schemeClr val="tx1"/>
                </a:solidFill>
                <a:latin typeface="Arial" charset="0"/>
                <a:ea typeface="Arial" charset="0"/>
                <a:cs typeface="Arial" charset="0"/>
              </a:defRPr>
            </a:lvl2pPr>
            <a:lvl3pPr marL="1143000" indent="-228600">
              <a:lnSpc>
                <a:spcPct val="90000"/>
              </a:lnSpc>
              <a:spcBef>
                <a:spcPct val="20000"/>
              </a:spcBef>
              <a:buChar char="•"/>
              <a:defRPr sz="2800">
                <a:solidFill>
                  <a:schemeClr val="tx1"/>
                </a:solidFill>
                <a:latin typeface="Arial" charset="0"/>
                <a:ea typeface="Arial" charset="0"/>
                <a:cs typeface="Arial" charset="0"/>
              </a:defRPr>
            </a:lvl3pPr>
            <a:lvl4pPr marL="1600200" indent="-228600">
              <a:lnSpc>
                <a:spcPct val="90000"/>
              </a:lnSpc>
              <a:spcBef>
                <a:spcPct val="20000"/>
              </a:spcBef>
              <a:buChar char="•"/>
              <a:defRPr sz="2800">
                <a:solidFill>
                  <a:schemeClr val="tx1"/>
                </a:solidFill>
                <a:latin typeface="Arial" charset="0"/>
                <a:ea typeface="Arial" charset="0"/>
                <a:cs typeface="Arial" charset="0"/>
              </a:defRPr>
            </a:lvl4pPr>
            <a:lvl5pPr marL="2057400" indent="-228600">
              <a:lnSpc>
                <a:spcPct val="90000"/>
              </a:lnSpc>
              <a:spcBef>
                <a:spcPct val="20000"/>
              </a:spcBef>
              <a:buChar char="•"/>
              <a:defRPr sz="2800">
                <a:solidFill>
                  <a:schemeClr val="tx1"/>
                </a:solidFill>
                <a:latin typeface="Arial" charset="0"/>
                <a:ea typeface="Arial" charset="0"/>
                <a:cs typeface="Arial"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9pPr>
          </a:lstStyle>
          <a:p>
            <a:pPr>
              <a:lnSpc>
                <a:spcPct val="100000"/>
              </a:lnSpc>
              <a:spcBef>
                <a:spcPct val="0"/>
              </a:spcBef>
              <a:buFontTx/>
              <a:buNone/>
            </a:pPr>
            <a:fld id="{B8ACDA49-2011-9941-A3B2-0EC0F8319EF3}" type="slidenum">
              <a:rPr lang="en-US" altLang="en-US" sz="1200">
                <a:latin typeface="Times New Roman" charset="0"/>
              </a:rPr>
              <a:pPr>
                <a:lnSpc>
                  <a:spcPct val="100000"/>
                </a:lnSpc>
                <a:spcBef>
                  <a:spcPct val="0"/>
                </a:spcBef>
                <a:buFontTx/>
                <a:buNone/>
              </a:pPr>
              <a:t>10</a:t>
            </a:fld>
            <a:endParaRPr lang="en-US" altLang="en-US" sz="1200">
              <a:latin typeface="Times New Roman" charset="0"/>
            </a:endParaRPr>
          </a:p>
        </p:txBody>
      </p:sp>
      <p:sp>
        <p:nvSpPr>
          <p:cNvPr id="248834" name="Rectangle 2"/>
          <p:cNvSpPr>
            <a:spLocks noGrp="1" noRot="1" noChangeAspect="1" noChangeArrowheads="1" noTextEdit="1"/>
          </p:cNvSpPr>
          <p:nvPr>
            <p:ph type="sldImg"/>
          </p:nvPr>
        </p:nvSpPr>
        <p:spPr>
          <a:xfrm>
            <a:off x="2474913" y="450850"/>
            <a:ext cx="2136775" cy="1203325"/>
          </a:xfrm>
          <a:ln/>
        </p:spPr>
      </p:sp>
      <p:sp>
        <p:nvSpPr>
          <p:cNvPr id="248835" name="Rectangle 3"/>
          <p:cNvSpPr>
            <a:spLocks noGrp="1" noChangeArrowheads="1"/>
          </p:cNvSpPr>
          <p:nvPr>
            <p:ph type="body" idx="1"/>
          </p:nvPr>
        </p:nvSpPr>
        <p:spPr/>
        <p:txBody>
          <a:bodyPr/>
          <a:lstStyle/>
          <a:p>
            <a:pPr eaLnBrk="1" hangingPunct="1"/>
            <a:r>
              <a:rPr lang="en-US" altLang="en-US" dirty="0">
                <a:solidFill>
                  <a:srgbClr val="000000"/>
                </a:solidFill>
                <a:latin typeface="Times" charset="0"/>
              </a:rPr>
              <a:t>This list of symptoms is based on a study of 200 cancer patients in hospice. </a:t>
            </a:r>
          </a:p>
          <a:p>
            <a:pPr eaLnBrk="1" hangingPunct="1"/>
            <a:r>
              <a:rPr lang="en-US" altLang="en-US" dirty="0">
                <a:solidFill>
                  <a:srgbClr val="000000"/>
                </a:solidFill>
                <a:latin typeface="Times" charset="0"/>
              </a:rPr>
              <a:t>Think of this as a general list of things to look for.</a:t>
            </a:r>
          </a:p>
          <a:p>
            <a:pPr eaLnBrk="1" hangingPunct="1"/>
            <a:endParaRPr lang="en-US" altLang="en-US" dirty="0">
              <a:solidFill>
                <a:srgbClr val="000000"/>
              </a:solidFill>
              <a:latin typeface="Times" charset="0"/>
            </a:endParaRPr>
          </a:p>
          <a:p>
            <a:pPr eaLnBrk="1" hangingPunct="1"/>
            <a:endParaRPr lang="en-US" altLang="en-US" dirty="0"/>
          </a:p>
        </p:txBody>
      </p:sp>
    </p:spTree>
    <p:extLst>
      <p:ext uri="{BB962C8B-B14F-4D97-AF65-F5344CB8AC3E}">
        <p14:creationId xmlns:p14="http://schemas.microsoft.com/office/powerpoint/2010/main" val="9992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altLang="en-US" dirty="0">
                <a:ea typeface="ＭＳ Ｐゴシック" panose="020B0600070205080204" pitchFamily="34" charset="-128"/>
              </a:rPr>
              <a:t>Review each dimension in some detail and provide examples.  Facilitator can ask learners to share and elaborate based on their own experience/practice as well.</a:t>
            </a:r>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Life review and Legacy Work – </a:t>
            </a:r>
            <a:r>
              <a:rPr lang="en-US" altLang="en-US" b="0" dirty="0">
                <a:ea typeface="ＭＳ Ｐゴシック" panose="020B0600070205080204" pitchFamily="34" charset="-128"/>
              </a:rPr>
              <a:t>People, alone or with others, often review most important and difficult</a:t>
            </a:r>
            <a:r>
              <a:rPr lang="en-US" altLang="en-US" b="0" baseline="0" dirty="0">
                <a:ea typeface="ＭＳ Ｐゴシック" panose="020B0600070205080204" pitchFamily="34" charset="-128"/>
              </a:rPr>
              <a:t> times of their lives before death, clinicians can often invite this or help guide this process. Legacy work includes helping the dying reflect on what matters most to them and what memories, advise, mementos and stories etc. they would like to leave behind for others to remember. This includes pictures, letters, heirlooms, video interviews etc. Dignity Therapy (http://www.dignitytherapy.com/about-dignity-therapy/) is one example of a structured process for legacy work. </a:t>
            </a:r>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Afterlife: </a:t>
            </a:r>
            <a:r>
              <a:rPr lang="en-US" altLang="en-US" b="0" dirty="0">
                <a:ea typeface="ＭＳ Ｐゴシック" panose="020B0600070205080204" pitchFamily="34" charset="-128"/>
              </a:rPr>
              <a:t>It</a:t>
            </a:r>
            <a:r>
              <a:rPr lang="en-US" altLang="en-US" b="0" baseline="0" dirty="0">
                <a:ea typeface="ＭＳ Ｐゴシック" panose="020B0600070205080204" pitchFamily="34" charset="-128"/>
              </a:rPr>
              <a:t> is natural for all human beings, no matter belief system, to wonder and question what happens after death and how this relates how they have lived their lives. </a:t>
            </a:r>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Hope</a:t>
            </a:r>
            <a:r>
              <a:rPr lang="en-US" altLang="en-US" b="1" baseline="0" dirty="0">
                <a:ea typeface="ＭＳ Ｐゴシック" panose="020B0600070205080204" pitchFamily="34" charset="-128"/>
              </a:rPr>
              <a:t> and Love: </a:t>
            </a:r>
            <a:r>
              <a:rPr lang="en-US" altLang="en-US" b="0" baseline="0" dirty="0">
                <a:ea typeface="ＭＳ Ｐゴシック" panose="020B0600070205080204" pitchFamily="34" charset="-128"/>
              </a:rPr>
              <a:t>The focus and quality of hope changes for people as they die. Clinicians continue to follow people where they are.  A felt sense of love and connection may or may not be present but affirming moments of love when the clinician notices it is usually healing. </a:t>
            </a:r>
            <a:endParaRPr lang="en-US" altLang="en-US" b="1" baseline="0" dirty="0">
              <a:ea typeface="ＭＳ Ｐゴシック" panose="020B0600070205080204" pitchFamily="34" charset="-128"/>
            </a:endParaRPr>
          </a:p>
          <a:p>
            <a:r>
              <a:rPr lang="en-US" altLang="en-US" b="1" baseline="0" dirty="0">
                <a:ea typeface="ＭＳ Ｐゴシック" panose="020B0600070205080204" pitchFamily="34" charset="-128"/>
              </a:rPr>
              <a:t>Suffering and Peace: </a:t>
            </a:r>
            <a:r>
              <a:rPr lang="en-US" altLang="en-US" b="0" baseline="0" dirty="0">
                <a:ea typeface="ＭＳ Ｐゴシック" panose="020B0600070205080204" pitchFamily="34" charset="-128"/>
              </a:rPr>
              <a:t>Important to reflect on our own assumptions about what suffering and peace are at time of death. Each person and caregiver will have their own understanding of this. It is helpful to learn about each individual understanding and include this in the care planning. Ex. Suffering may mean physical pain, loss of identity and control, or something important to face for spiritual growth. </a:t>
            </a:r>
          </a:p>
          <a:p>
            <a:r>
              <a:rPr lang="en-US" altLang="en-US" b="1" baseline="0" dirty="0">
                <a:ea typeface="ＭＳ Ｐゴシック" panose="020B0600070205080204" pitchFamily="34" charset="-128"/>
              </a:rPr>
              <a:t>Reconciliation and Forgiveness: </a:t>
            </a:r>
            <a:r>
              <a:rPr lang="en-US" altLang="en-US" b="0" baseline="0" dirty="0">
                <a:ea typeface="ＭＳ Ｐゴシック" panose="020B0600070205080204" pitchFamily="34" charset="-128"/>
              </a:rPr>
              <a:t>As part of life review, many people and family members consider making amends and pardon for wrongs they or other people have committed. This may include self-forgiveness or reconciliation and reconnection with a family member or friend. Unresolved guilt or disconnection may manifest in physiological, emotional, and spiritual symptoms and distress. </a:t>
            </a:r>
            <a:endParaRPr lang="en-US" altLang="en-US" b="1" baseline="0" dirty="0">
              <a:ea typeface="ＭＳ Ｐゴシック" panose="020B0600070205080204" pitchFamily="34" charset="-128"/>
            </a:endParaRPr>
          </a:p>
          <a:p>
            <a:r>
              <a:rPr lang="en-US" altLang="en-US" b="1" baseline="0" dirty="0">
                <a:ea typeface="ＭＳ Ｐゴシック" panose="020B0600070205080204" pitchFamily="34" charset="-128"/>
              </a:rPr>
              <a:t>Distress: </a:t>
            </a:r>
            <a:r>
              <a:rPr lang="en-US" altLang="en-US" b="0" baseline="0" dirty="0">
                <a:ea typeface="ＭＳ Ｐゴシック" panose="020B0600070205080204" pitchFamily="34" charset="-128"/>
              </a:rPr>
              <a:t>Impending death may lead to the experience of religious, spiritual or existential distress. Commonly understood as a fundamental dissolution of or fracture in sense of ultimate truth, system of belief, personal meaning, purpose in life, dignity, personhood and connection.   Expressed as despair, questioning beliefs, fear of death, anxiety, hopelessness, fear of being a burden to others, and loneliness. Ex. “I thought I was a good person my whole life, why am I dying, why has God stopped caring about me?” Has healthcare outcomes such as increased experience of pain, decreased sense of QOL, increased depression/demoralization and influences process of decision making and care. </a:t>
            </a:r>
            <a:endParaRPr lang="en-US" altLang="en-US" b="1" baseline="0" dirty="0">
              <a:ea typeface="ＭＳ Ｐゴシック" panose="020B0600070205080204" pitchFamily="34" charset="-128"/>
            </a:endParaRPr>
          </a:p>
          <a:p>
            <a:r>
              <a:rPr lang="en-US" altLang="en-US" b="1" baseline="0" dirty="0">
                <a:ea typeface="ＭＳ Ｐゴシック" panose="020B0600070205080204" pitchFamily="34" charset="-128"/>
              </a:rPr>
              <a:t>God and Eternal: </a:t>
            </a:r>
            <a:r>
              <a:rPr lang="en-US" altLang="en-US" b="0" baseline="0" dirty="0">
                <a:ea typeface="ＭＳ Ｐゴシック" panose="020B0600070205080204" pitchFamily="34" charset="-128"/>
              </a:rPr>
              <a:t>When people and communities are faced with impending death it often leads them to reflect on their relationship with God, the transcendent, what is eternal such as love, consciousness, or ultimate truth and place in the cosmos. </a:t>
            </a:r>
            <a:endParaRPr lang="en-US" altLang="en-US" b="1" baseline="0" dirty="0">
              <a:ea typeface="ＭＳ Ｐゴシック" panose="020B0600070205080204" pitchFamily="34" charset="-128"/>
            </a:endParaRPr>
          </a:p>
          <a:p>
            <a:r>
              <a:rPr lang="en-US" altLang="en-US" b="1" baseline="0" dirty="0">
                <a:ea typeface="ＭＳ Ｐゴシック" panose="020B0600070205080204" pitchFamily="34" charset="-128"/>
              </a:rPr>
              <a:t>Care of the Body: </a:t>
            </a:r>
            <a:r>
              <a:rPr lang="en-US" altLang="en-US" b="0" baseline="0" dirty="0">
                <a:ea typeface="ＭＳ Ｐゴシック" panose="020B0600070205080204" pitchFamily="34" charset="-128"/>
              </a:rPr>
              <a:t>Many individuals, family members and cultures have specific preferences for how a person’s body is tended to before, during and after death. Ex. Family making sure the person is wearing a special necklace at time of death, Orthodox Jewish family may want the body to be constantly accompanied before burial. Clinicians are helpful in identifying and advocating for these preferences especially when it is not standard practice or convenient. </a:t>
            </a:r>
            <a:endParaRPr lang="en-US" altLang="en-US" b="1" baseline="0" dirty="0">
              <a:ea typeface="ＭＳ Ｐゴシック" panose="020B0600070205080204" pitchFamily="34" charset="-128"/>
            </a:endParaRPr>
          </a:p>
          <a:p>
            <a:r>
              <a:rPr lang="en-US" altLang="en-US" b="1" baseline="0" dirty="0">
                <a:ea typeface="ＭＳ Ｐゴシック" panose="020B0600070205080204" pitchFamily="34" charset="-128"/>
              </a:rPr>
              <a:t>Release: </a:t>
            </a:r>
            <a:r>
              <a:rPr lang="en-US" altLang="en-US" b="0" baseline="0" dirty="0">
                <a:ea typeface="ＭＳ Ｐゴシック" panose="020B0600070205080204" pitchFamily="34" charset="-128"/>
              </a:rPr>
              <a:t>The experience of death includes many moments of letting go, allowing, and surrender. The opposite experience of spiritual and emotional “holding on” may also be true and influence health care decision making at EOL. Ex. Relinquishing control, accepting the reality of one’s death, letting go of dreams, of loved ones.  Listen and accompany this when it arises. </a:t>
            </a:r>
            <a:endParaRPr lang="en-US" altLang="en-US" b="1" baseline="0"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DD50ED-03E9-473B-84A0-8970E59601DA}" type="slidenum">
              <a:rPr lang="en-US" altLang="en-US" smtClean="0"/>
              <a:pPr/>
              <a:t>11</a:t>
            </a:fld>
            <a:endParaRPr lang="en-US" altLang="en-US"/>
          </a:p>
        </p:txBody>
      </p:sp>
    </p:spTree>
    <p:extLst>
      <p:ext uri="{BB962C8B-B14F-4D97-AF65-F5344CB8AC3E}">
        <p14:creationId xmlns:p14="http://schemas.microsoft.com/office/powerpoint/2010/main" val="148361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Briefly introduce the basic concepts of anticipatory grief and the bereavement process. Highlight</a:t>
            </a:r>
            <a:r>
              <a:rPr lang="en-US" baseline="0" dirty="0"/>
              <a:t> that most primary palliative care practitioners will observe and address anticipatory grief. </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6843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dirty="0"/>
              <a:t>Most </a:t>
            </a:r>
            <a:r>
              <a:rPr lang="en-US" altLang="en-US" baseline="0" dirty="0"/>
              <a:t>often the simple approach to accompanying people through grief is most appropriate.  </a:t>
            </a:r>
          </a:p>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baseline="0" dirty="0"/>
              <a:t>Instead of focusing on the right thing to say, it is most important to bring your kindness and attention to whatever is happening in front of you.  </a:t>
            </a:r>
          </a:p>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baseline="0" dirty="0"/>
              <a:t>Our response is always influenced by our own emotional reaction and assumptions about how we are supposed to help. The ongoing noticing of our own feelings and ability to find the ability to find a little space or settle inside is central to being with grief.</a:t>
            </a:r>
            <a:endParaRPr lang="en-US" altLang="en-US" dirty="0"/>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4063" indent="-288925">
              <a:defRPr>
                <a:solidFill>
                  <a:schemeClr val="tx1"/>
                </a:solidFill>
                <a:latin typeface="Arial" panose="020B0604020202020204" pitchFamily="34" charset="0"/>
                <a:ea typeface="ＭＳ Ｐゴシック" panose="020B0600070205080204" pitchFamily="34" charset="-128"/>
              </a:defRPr>
            </a:lvl2pPr>
            <a:lvl3pPr marL="1158875" indent="-231775">
              <a:defRPr>
                <a:solidFill>
                  <a:schemeClr val="tx1"/>
                </a:solidFill>
                <a:latin typeface="Arial" panose="020B0604020202020204" pitchFamily="34" charset="0"/>
                <a:ea typeface="ＭＳ Ｐゴシック" panose="020B0600070205080204" pitchFamily="34" charset="-128"/>
              </a:defRPr>
            </a:lvl3pPr>
            <a:lvl4pPr marL="1624013" indent="-231775">
              <a:defRPr>
                <a:solidFill>
                  <a:schemeClr val="tx1"/>
                </a:solidFill>
                <a:latin typeface="Arial" panose="020B0604020202020204" pitchFamily="34" charset="0"/>
                <a:ea typeface="ＭＳ Ｐゴシック" panose="020B0600070205080204" pitchFamily="34" charset="-128"/>
              </a:defRPr>
            </a:lvl4pPr>
            <a:lvl5pPr marL="2087563" indent="-231775">
              <a:defRPr>
                <a:solidFill>
                  <a:schemeClr val="tx1"/>
                </a:solidFill>
                <a:latin typeface="Arial" panose="020B0604020202020204" pitchFamily="34" charset="0"/>
                <a:ea typeface="ＭＳ Ｐゴシック" panose="020B0600070205080204" pitchFamily="34" charset="-128"/>
              </a:defRPr>
            </a:lvl5pPr>
            <a:lvl6pPr marL="2544763"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1963"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59163"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6363"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53EA5A-6971-4F5D-92E8-64756A227A3C}"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270422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discussion of </a:t>
            </a:r>
            <a:r>
              <a:rPr lang="en-US" baseline="0" dirty="0"/>
              <a:t>being with others who are grieving transitions to self-reflection and realization that we also grieve as professionals. </a:t>
            </a:r>
          </a:p>
          <a:p>
            <a:r>
              <a:rPr lang="en-US" baseline="0" dirty="0"/>
              <a:t>Important to recognize it, allow emotions and continue to discover ways to process and acknowledge. </a:t>
            </a:r>
          </a:p>
          <a:p>
            <a:r>
              <a:rPr lang="en-US" baseline="0" dirty="0"/>
              <a:t>Cultivating awareness and integration of professional grief is a process, changes with time, role and place in career.</a:t>
            </a:r>
          </a:p>
          <a:p>
            <a:r>
              <a:rPr lang="en-US" baseline="0" dirty="0"/>
              <a:t>Examples of common methods health care clinicians successfully process are below.  You can also ask the group for examples of activities that have helped them over the years.</a:t>
            </a:r>
          </a:p>
          <a:p>
            <a:pPr lvl="1"/>
            <a:r>
              <a:rPr lang="en-US" baseline="0" dirty="0"/>
              <a:t>Feeling the emotions; loss, sadness, joy</a:t>
            </a:r>
          </a:p>
          <a:p>
            <a:pPr lvl="1"/>
            <a:r>
              <a:rPr lang="en-US" baseline="0" dirty="0"/>
              <a:t>Sharing with supportive community and trusted colleagues. Realizing we are not alone.</a:t>
            </a:r>
          </a:p>
          <a:p>
            <a:pPr lvl="1"/>
            <a:r>
              <a:rPr lang="en-US" baseline="0" dirty="0"/>
              <a:t>Physical exercise and introspective mind-body practices such as yoga.</a:t>
            </a:r>
          </a:p>
          <a:p>
            <a:pPr lvl="1"/>
            <a:r>
              <a:rPr lang="en-US" baseline="0" dirty="0"/>
              <a:t>Emotional reflection and inquiry through writing, music, visual arts, meditation.</a:t>
            </a:r>
          </a:p>
          <a:p>
            <a:pPr lvl="1"/>
            <a:r>
              <a:rPr lang="en-US" baseline="0" dirty="0"/>
              <a:t>Mindfulness moments</a:t>
            </a:r>
          </a:p>
          <a:p>
            <a:pPr lvl="1"/>
            <a:r>
              <a:rPr lang="en-US" baseline="0" dirty="0"/>
              <a:t>Professional community support</a:t>
            </a:r>
          </a:p>
          <a:p>
            <a:pPr lvl="1"/>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7125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5 MINUTES: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Depending</a:t>
            </a:r>
            <a:r>
              <a:rPr lang="en-US" baseline="0" dirty="0"/>
              <a:t> on amount of time available, have a few learners share their responses OR go around in a circle and ask everyone to share</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what they are taking away from the module today.</a:t>
            </a:r>
          </a:p>
          <a:p>
            <a:pPr marL="0" indent="0">
              <a:buNone/>
            </a:pPr>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6396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Take a few minutes for questions/concerns/observations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371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639942-5C08-A24F-A725-39226FEB8FEB}" type="slidenum">
              <a:rPr lang="en-US" smtClean="0"/>
              <a:t>17</a:t>
            </a:fld>
            <a:endParaRPr lang="en-US"/>
          </a:p>
        </p:txBody>
      </p:sp>
    </p:spTree>
    <p:extLst>
      <p:ext uri="{BB962C8B-B14F-4D97-AF65-F5344CB8AC3E}">
        <p14:creationId xmlns:p14="http://schemas.microsoft.com/office/powerpoint/2010/main" val="291638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7745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a:t>
            </a:r>
          </a:p>
          <a:p>
            <a:endParaRPr lang="en-US" baseline="0" dirty="0"/>
          </a:p>
          <a:p>
            <a:r>
              <a:rPr lang="en-US" baseline="0" dirty="0"/>
              <a:t>Consider doing as pair share for group safety.</a:t>
            </a:r>
            <a:r>
              <a:rPr lang="en-US" sz="1200" dirty="0">
                <a:latin typeface="+mn-lt"/>
              </a:rPr>
              <a:t> </a:t>
            </a:r>
            <a:br>
              <a:rPr lang="en-US" sz="1200" dirty="0">
                <a:latin typeface="+mn-lt"/>
              </a:rPr>
            </a:br>
            <a:br>
              <a:rPr lang="en-US" dirty="0">
                <a:latin typeface="+mn-lt"/>
              </a:rPr>
            </a:br>
            <a:endParaRPr lang="en-US"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365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MINUTES</a:t>
            </a:r>
            <a:endParaRPr lang="en-US" dirty="0"/>
          </a:p>
          <a:p>
            <a:r>
              <a:rPr lang="en-US" baseline="0" dirty="0"/>
              <a:t>Give learners a few minutes to ponder what they feel their main role is.</a:t>
            </a:r>
            <a:endParaRPr lang="en-US" dirty="0"/>
          </a:p>
          <a:p>
            <a:pPr lvl="1"/>
            <a:r>
              <a:rPr lang="en-US" baseline="0" dirty="0"/>
              <a:t>Focus on participants’ own sense of role in supporting quality of life at end of life and common primary palliative care practices.</a:t>
            </a:r>
            <a:endParaRPr lang="en-US" dirty="0"/>
          </a:p>
          <a:p>
            <a:br>
              <a:rPr lang="en-US" sz="1200" dirty="0">
                <a:latin typeface="+mn-lt"/>
              </a:rPr>
            </a:br>
            <a:br>
              <a:rPr lang="en-US" dirty="0">
                <a:latin typeface="+mn-lt"/>
              </a:rPr>
            </a:br>
            <a:endParaRPr lang="en-US"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42606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dirty="0"/>
              <a:t>3 MINUTES</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11101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None/>
            </a:pPr>
            <a:r>
              <a:rPr lang="en-US" altLang="en-US" dirty="0">
                <a:ea typeface="ＭＳ Ｐゴシック" panose="020B0600070205080204" pitchFamily="34" charset="-128"/>
              </a:rPr>
              <a:t>15 MINUTES</a:t>
            </a:r>
          </a:p>
          <a:p>
            <a:r>
              <a:rPr lang="en-US" altLang="en-US" dirty="0">
                <a:ea typeface="ＭＳ Ｐゴシック" panose="020B0600070205080204" pitchFamily="34" charset="-128"/>
              </a:rPr>
              <a:t>Ask one learner to read the case</a:t>
            </a:r>
          </a:p>
          <a:p>
            <a:r>
              <a:rPr lang="en-US" altLang="en-US" dirty="0">
                <a:ea typeface="ＭＳ Ｐゴシック" panose="020B0600070205080204" pitchFamily="34" charset="-128"/>
              </a:rPr>
              <a:t>Facilitate a discussion using the following questions:</a:t>
            </a:r>
          </a:p>
          <a:p>
            <a:pPr lvl="1"/>
            <a:r>
              <a:rPr lang="en-US" altLang="en-US" dirty="0">
                <a:ea typeface="ＭＳ Ｐゴシック" panose="020B0600070205080204" pitchFamily="34" charset="-128"/>
              </a:rPr>
              <a:t>What are you curious about? </a:t>
            </a:r>
          </a:p>
          <a:p>
            <a:pPr lvl="1"/>
            <a:r>
              <a:rPr lang="en-US" altLang="en-US" dirty="0">
                <a:ea typeface="ＭＳ Ｐゴシック" panose="020B0600070205080204" pitchFamily="34" charset="-128"/>
              </a:rPr>
              <a:t>How would you talk to Mrs. Wong’s husband about</a:t>
            </a:r>
            <a:r>
              <a:rPr lang="en-US" altLang="en-US" baseline="0" dirty="0">
                <a:ea typeface="ＭＳ Ｐゴシック" panose="020B0600070205080204" pitchFamily="34" charset="-128"/>
              </a:rPr>
              <a:t> his feelings? </a:t>
            </a:r>
          </a:p>
          <a:p>
            <a:pPr lvl="1"/>
            <a:r>
              <a:rPr lang="en-US" altLang="en-US" baseline="0" dirty="0">
                <a:ea typeface="ＭＳ Ｐゴシック" panose="020B0600070205080204" pitchFamily="34" charset="-128"/>
              </a:rPr>
              <a:t>How would you talk to this family about Mrs. Wong’s impending death?</a:t>
            </a:r>
            <a:endParaRPr lang="en-US" altLang="en-US" dirty="0">
              <a:ea typeface="ＭＳ Ｐゴシック" panose="020B0600070205080204"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C57771-2FEE-4CF7-A896-06C91E8BDE39}" type="slidenum">
              <a:rPr lang="en-US" altLang="en-US" smtClean="0"/>
              <a:pPr/>
              <a:t>6</a:t>
            </a:fld>
            <a:endParaRPr lang="en-US" altLang="en-US"/>
          </a:p>
        </p:txBody>
      </p:sp>
    </p:spTree>
    <p:extLst>
      <p:ext uri="{BB962C8B-B14F-4D97-AF65-F5344CB8AC3E}">
        <p14:creationId xmlns:p14="http://schemas.microsoft.com/office/powerpoint/2010/main" val="351887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dirty="0">
                <a:ea typeface="ＭＳ Ｐゴシック" panose="020B0600070205080204" pitchFamily="34" charset="-128"/>
              </a:rPr>
              <a:t>SLIDES 7-14: 20 MIN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Review each supportive intervention in some detail and provide examples.  Facilitator can ask learners to share their experience with some of these and elaborate based on their own experience/practice as well.</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Active listening </a:t>
            </a:r>
            <a:r>
              <a:rPr lang="en-US" altLang="en-US" dirty="0">
                <a:ea typeface="ＭＳ Ｐゴシック" panose="020B0600070205080204" pitchFamily="34" charset="-128"/>
              </a:rPr>
              <a:t>is engaged and alert,</a:t>
            </a:r>
            <a:r>
              <a:rPr lang="en-US" altLang="en-US" baseline="0" dirty="0">
                <a:ea typeface="ＭＳ Ｐゴシック" panose="020B0600070205080204" pitchFamily="34" charset="-128"/>
              </a:rPr>
              <a:t> allow people to share their experience </a:t>
            </a:r>
            <a:endParaRPr lang="en-US" altLang="en-US" dirty="0">
              <a:ea typeface="ＭＳ Ｐゴシック" panose="020B0600070205080204" pitchFamily="34" charset="-128"/>
            </a:endParaRPr>
          </a:p>
          <a:p>
            <a:r>
              <a:rPr lang="en-US" altLang="en-US" b="1" dirty="0">
                <a:ea typeface="ＭＳ Ｐゴシック" panose="020B0600070205080204" pitchFamily="34" charset="-128"/>
              </a:rPr>
              <a:t>Anticipatory guidance</a:t>
            </a:r>
            <a:r>
              <a:rPr lang="en-US" altLang="en-US" dirty="0">
                <a:ea typeface="ＭＳ Ｐゴシック" panose="020B0600070205080204" pitchFamily="34" charset="-128"/>
              </a:rPr>
              <a:t>:</a:t>
            </a:r>
            <a:r>
              <a:rPr lang="en-US" altLang="en-US" baseline="0" dirty="0">
                <a:ea typeface="ＭＳ Ｐゴシック" panose="020B0600070205080204" pitchFamily="34" charset="-128"/>
              </a:rPr>
              <a:t> non verbal signs of pain, signs and symptom of dying, funeral planning, grief responses, what happens when someone dies</a:t>
            </a:r>
            <a:endParaRPr lang="en-US" altLang="en-US" dirty="0">
              <a:ea typeface="ＭＳ Ｐゴシック" panose="020B0600070205080204" pitchFamily="34" charset="-128"/>
            </a:endParaRPr>
          </a:p>
          <a:p>
            <a:r>
              <a:rPr lang="en-US" altLang="en-US" b="1" dirty="0">
                <a:ea typeface="ＭＳ Ｐゴシック" panose="020B0600070205080204" pitchFamily="34" charset="-128"/>
              </a:rPr>
              <a:t>Normalizing</a:t>
            </a:r>
            <a:r>
              <a:rPr lang="en-US" altLang="en-US" dirty="0">
                <a:ea typeface="ＭＳ Ｐゴシック" panose="020B0600070205080204" pitchFamily="34" charset="-128"/>
              </a:rPr>
              <a:t> </a:t>
            </a:r>
            <a:r>
              <a:rPr lang="mr-IN" altLang="en-US" dirty="0">
                <a:ea typeface="ＭＳ Ｐゴシック" panose="020B0600070205080204" pitchFamily="34" charset="-128"/>
              </a:rPr>
              <a:t>–</a:t>
            </a:r>
            <a:r>
              <a:rPr lang="en-US" altLang="en-US" dirty="0">
                <a:ea typeface="ＭＳ Ｐゴシック" panose="020B0600070205080204" pitchFamily="34" charset="-128"/>
              </a:rPr>
              <a:t> “That feeling is really common” “That makes</a:t>
            </a:r>
            <a:r>
              <a:rPr lang="en-US" altLang="en-US" baseline="0" dirty="0">
                <a:ea typeface="ＭＳ Ｐゴシック" panose="020B0600070205080204" pitchFamily="34" charset="-128"/>
              </a:rPr>
              <a:t> a lot of sense to me” in response to a feeling, emotional response, worry/fear</a:t>
            </a:r>
            <a:endParaRPr lang="en-US" altLang="en-US" dirty="0">
              <a:ea typeface="ＭＳ Ｐゴシック" panose="020B0600070205080204" pitchFamily="34" charset="-128"/>
            </a:endParaRPr>
          </a:p>
          <a:p>
            <a:r>
              <a:rPr lang="en-US" altLang="en-US" b="1" dirty="0">
                <a:ea typeface="ＭＳ Ｐゴシック" panose="020B0600070205080204" pitchFamily="34" charset="-128"/>
              </a:rPr>
              <a:t>Validating</a:t>
            </a:r>
            <a:r>
              <a:rPr lang="en-US" altLang="en-US" dirty="0">
                <a:ea typeface="ＭＳ Ｐゴシック" panose="020B0600070205080204" pitchFamily="34" charset="-128"/>
              </a:rPr>
              <a:t> </a:t>
            </a:r>
            <a:r>
              <a:rPr lang="mr-IN" altLang="en-US" dirty="0">
                <a:ea typeface="ＭＳ Ｐゴシック" panose="020B0600070205080204" pitchFamily="34" charset="-128"/>
              </a:rPr>
              <a:t>–</a:t>
            </a:r>
            <a:r>
              <a:rPr lang="en-US" altLang="en-US" dirty="0">
                <a:ea typeface="ＭＳ Ｐゴシック" panose="020B0600070205080204" pitchFamily="34" charset="-128"/>
              </a:rPr>
              <a:t> Reflect back what you hear,</a:t>
            </a:r>
            <a:r>
              <a:rPr lang="en-US" altLang="en-US" baseline="0" dirty="0">
                <a:ea typeface="ＭＳ Ｐゴシック" panose="020B0600070205080204" pitchFamily="34" charset="-128"/>
              </a:rPr>
              <a:t> affirm feelings and experiences “This is really sad” “It’s normal to feel overwhelmed and tired” </a:t>
            </a:r>
            <a:endParaRPr lang="en-US" altLang="en-US" dirty="0">
              <a:ea typeface="ＭＳ Ｐゴシック" panose="020B0600070205080204" pitchFamily="34" charset="-128"/>
            </a:endParaRPr>
          </a:p>
          <a:p>
            <a:r>
              <a:rPr lang="en-US" altLang="en-US" b="1" dirty="0">
                <a:ea typeface="ＭＳ Ｐゴシック" panose="020B0600070205080204" pitchFamily="34" charset="-128"/>
              </a:rPr>
              <a:t>Honest communication</a:t>
            </a:r>
            <a:r>
              <a:rPr lang="en-US" altLang="en-US" b="1" baseline="0" dirty="0">
                <a:ea typeface="ＭＳ Ｐゴシック" panose="020B0600070205080204" pitchFamily="34" charset="-128"/>
              </a:rPr>
              <a:t>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Use simple and straight forward language when appropriate, avoid metaphors (unless family has used repeatedly), engage feelings and responses.  “Your mother is dying.” </a:t>
            </a:r>
          </a:p>
          <a:p>
            <a:r>
              <a:rPr lang="en-US" altLang="en-US" b="1" baseline="0" dirty="0">
                <a:ea typeface="ＭＳ Ｐゴシック" panose="020B0600070205080204" pitchFamily="34" charset="-128"/>
              </a:rPr>
              <a:t>Presence</a:t>
            </a:r>
            <a:r>
              <a:rPr lang="en-US" altLang="en-US" baseline="0" dirty="0">
                <a:ea typeface="ＭＳ Ｐゴシック" panose="020B0600070205080204" pitchFamily="34" charset="-128"/>
              </a:rPr>
              <a:t>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alert, open, mindfulness. Connection to/awareness of your own feelings and responses. </a:t>
            </a:r>
          </a:p>
          <a:p>
            <a:r>
              <a:rPr lang="en-US" altLang="en-US" b="1" baseline="0" dirty="0">
                <a:ea typeface="ＭＳ Ｐゴシック" panose="020B0600070205080204" pitchFamily="34" charset="-128"/>
              </a:rPr>
              <a:t>Prognosis</a:t>
            </a:r>
            <a:r>
              <a:rPr lang="en-US" altLang="en-US" baseline="0" dirty="0">
                <a:ea typeface="ＭＳ Ｐゴシック" panose="020B0600070205080204" pitchFamily="34" charset="-128"/>
              </a:rPr>
              <a:t>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education regarding time. Best expressed through approximations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days to weeks, weeks to months. Acknowledge uncertainty without discrediting profession. Realize some will wish for more time, others may wish for less. </a:t>
            </a:r>
          </a:p>
          <a:p>
            <a:r>
              <a:rPr lang="en-US" altLang="en-US" b="1" baseline="0" dirty="0">
                <a:ea typeface="ＭＳ Ｐゴシック" panose="020B0600070205080204" pitchFamily="34" charset="-128"/>
              </a:rPr>
              <a:t>Ritual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many people welcome support in marking and creating connection/meaning at the time of death. This could be through religious or secular, cultural or spiritual ceremonies, traditions or new shared experience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examples are a blessing circle,  prayer, song, food, atmosphere (lighting, festive/vigil)</a:t>
            </a:r>
          </a:p>
          <a:p>
            <a:r>
              <a:rPr lang="en-US" altLang="en-US" b="1" baseline="0" dirty="0">
                <a:ea typeface="ＭＳ Ｐゴシック" panose="020B0600070205080204" pitchFamily="34" charset="-128"/>
              </a:rPr>
              <a:t>Caregiver well-being </a:t>
            </a:r>
            <a:r>
              <a:rPr lang="mr-IN" altLang="en-US" baseline="0" dirty="0">
                <a:ea typeface="ＭＳ Ｐゴシック" panose="020B0600070205080204" pitchFamily="34" charset="-128"/>
              </a:rPr>
              <a:t>–</a:t>
            </a:r>
            <a:r>
              <a:rPr lang="en-US" altLang="en-US" baseline="0" dirty="0">
                <a:ea typeface="ＭＳ Ｐゴシック" panose="020B0600070205080204" pitchFamily="34" charset="-128"/>
              </a:rPr>
              <a:t> basic needs (exercise, food, water, shower), time away from bedside, space to have multiple (sometimes seemingly contradictory) feeling, alone time with the dying, permission to listen to own needs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DD50ED-03E9-473B-84A0-8970E59601DA}" type="slidenum">
              <a:rPr lang="en-US" altLang="en-US" smtClean="0"/>
              <a:pPr/>
              <a:t>7</a:t>
            </a:fld>
            <a:endParaRPr lang="en-US" altLang="en-US"/>
          </a:p>
        </p:txBody>
      </p:sp>
    </p:spTree>
    <p:extLst>
      <p:ext uri="{BB962C8B-B14F-4D97-AF65-F5344CB8AC3E}">
        <p14:creationId xmlns:p14="http://schemas.microsoft.com/office/powerpoint/2010/main" val="147985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clicking through the slide- pose the question to the group “What do you think are some of the most common family and caregiver concerns near the end of life?”</a:t>
            </a:r>
          </a:p>
          <a:p>
            <a:r>
              <a:rPr lang="en-US" dirty="0"/>
              <a:t>Include caregivers who are not “family”. </a:t>
            </a:r>
          </a:p>
          <a:p>
            <a:r>
              <a:rPr lang="en-US" dirty="0"/>
              <a:t>Can give examples of</a:t>
            </a:r>
            <a:r>
              <a:rPr lang="en-US" baseline="0" dirty="0"/>
              <a:t> how we might respond to these common concerns including addressing the grief and the complex emotions behind these statements/questions.</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5573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238873" y="1"/>
            <a:ext cx="2866475" cy="451285"/>
          </a:xfrm>
          <a:prstGeom prst="rect">
            <a:avLst/>
          </a:prstGeom>
        </p:spPr>
        <p:txBody>
          <a:bodyPr/>
          <a:lstStyle/>
          <a:p>
            <a:pPr>
              <a:defRPr/>
            </a:pPr>
            <a:r>
              <a:rPr lang="en-US" altLang="x-none"/>
              <a:t>ELC  Overview &amp; Module 1: Death &amp; Dying in the U.S.A. </a:t>
            </a:r>
          </a:p>
        </p:txBody>
      </p:sp>
      <p:sp>
        <p:nvSpPr>
          <p:cNvPr id="5" name="Rectangle 6"/>
          <p:cNvSpPr>
            <a:spLocks noGrp="1" noChangeArrowheads="1"/>
          </p:cNvSpPr>
          <p:nvPr>
            <p:ph type="ftr" sz="quarter" idx="4"/>
          </p:nvPr>
        </p:nvSpPr>
        <p:spPr/>
        <p:txBody>
          <a:bodyPr/>
          <a:lstStyle/>
          <a:p>
            <a:pPr>
              <a:defRPr/>
            </a:pPr>
            <a:r>
              <a:rPr lang="en-US" altLang="x-none"/>
              <a:t>Copyright © 2003 by Stanford Faculty Development Center                    End-of-Life Care Curriculum for Medical Teachers                         Stanford University School of Medicine</a:t>
            </a:r>
          </a:p>
        </p:txBody>
      </p:sp>
      <p:sp>
        <p:nvSpPr>
          <p:cNvPr id="6" name="Rectangle 7"/>
          <p:cNvSpPr>
            <a:spLocks noGrp="1" noChangeArrowheads="1"/>
          </p:cNvSpPr>
          <p:nvPr>
            <p:ph type="sldNum" sz="quarter" idx="5"/>
          </p:nvPr>
        </p:nvSpPr>
        <p:spPr/>
        <p:txBody>
          <a:bodyPr/>
          <a:lstStyle>
            <a:lvl1pPr>
              <a:lnSpc>
                <a:spcPct val="90000"/>
              </a:lnSpc>
              <a:spcBef>
                <a:spcPct val="20000"/>
              </a:spcBef>
              <a:buChar char="•"/>
              <a:defRPr sz="2800">
                <a:solidFill>
                  <a:schemeClr val="tx1"/>
                </a:solidFill>
                <a:latin typeface="Arial" charset="0"/>
                <a:ea typeface="Arial" charset="0"/>
                <a:cs typeface="Arial" charset="0"/>
              </a:defRPr>
            </a:lvl1pPr>
            <a:lvl2pPr marL="742950" indent="-285750">
              <a:lnSpc>
                <a:spcPct val="90000"/>
              </a:lnSpc>
              <a:spcBef>
                <a:spcPct val="20000"/>
              </a:spcBef>
              <a:buChar char="•"/>
              <a:defRPr sz="2800">
                <a:solidFill>
                  <a:schemeClr val="tx1"/>
                </a:solidFill>
                <a:latin typeface="Arial" charset="0"/>
                <a:ea typeface="Arial" charset="0"/>
                <a:cs typeface="Arial" charset="0"/>
              </a:defRPr>
            </a:lvl2pPr>
            <a:lvl3pPr marL="1143000" indent="-228600">
              <a:lnSpc>
                <a:spcPct val="90000"/>
              </a:lnSpc>
              <a:spcBef>
                <a:spcPct val="20000"/>
              </a:spcBef>
              <a:buChar char="•"/>
              <a:defRPr sz="2800">
                <a:solidFill>
                  <a:schemeClr val="tx1"/>
                </a:solidFill>
                <a:latin typeface="Arial" charset="0"/>
                <a:ea typeface="Arial" charset="0"/>
                <a:cs typeface="Arial" charset="0"/>
              </a:defRPr>
            </a:lvl3pPr>
            <a:lvl4pPr marL="1600200" indent="-228600">
              <a:lnSpc>
                <a:spcPct val="90000"/>
              </a:lnSpc>
              <a:spcBef>
                <a:spcPct val="20000"/>
              </a:spcBef>
              <a:buChar char="•"/>
              <a:defRPr sz="2800">
                <a:solidFill>
                  <a:schemeClr val="tx1"/>
                </a:solidFill>
                <a:latin typeface="Arial" charset="0"/>
                <a:ea typeface="Arial" charset="0"/>
                <a:cs typeface="Arial" charset="0"/>
              </a:defRPr>
            </a:lvl4pPr>
            <a:lvl5pPr marL="2057400" indent="-228600">
              <a:lnSpc>
                <a:spcPct val="90000"/>
              </a:lnSpc>
              <a:spcBef>
                <a:spcPct val="20000"/>
              </a:spcBef>
              <a:buChar char="•"/>
              <a:defRPr sz="2800">
                <a:solidFill>
                  <a:schemeClr val="tx1"/>
                </a:solidFill>
                <a:latin typeface="Arial" charset="0"/>
                <a:ea typeface="Arial" charset="0"/>
                <a:cs typeface="Arial"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Arial" charset="0"/>
                <a:cs typeface="Arial" charset="0"/>
              </a:defRPr>
            </a:lvl9pPr>
          </a:lstStyle>
          <a:p>
            <a:pPr>
              <a:lnSpc>
                <a:spcPct val="100000"/>
              </a:lnSpc>
              <a:spcBef>
                <a:spcPct val="0"/>
              </a:spcBef>
              <a:buFontTx/>
              <a:buNone/>
            </a:pPr>
            <a:fld id="{B8ACDA49-2011-9941-A3B2-0EC0F8319EF3}" type="slidenum">
              <a:rPr lang="en-US" altLang="en-US" sz="1200">
                <a:latin typeface="Times New Roman" charset="0"/>
              </a:rPr>
              <a:pPr>
                <a:lnSpc>
                  <a:spcPct val="100000"/>
                </a:lnSpc>
                <a:spcBef>
                  <a:spcPct val="0"/>
                </a:spcBef>
                <a:buFontTx/>
                <a:buNone/>
              </a:pPr>
              <a:t>9</a:t>
            </a:fld>
            <a:endParaRPr lang="en-US" altLang="en-US" sz="1200">
              <a:latin typeface="Times New Roman" charset="0"/>
            </a:endParaRPr>
          </a:p>
        </p:txBody>
      </p:sp>
      <p:sp>
        <p:nvSpPr>
          <p:cNvPr id="248834" name="Rectangle 2"/>
          <p:cNvSpPr>
            <a:spLocks noGrp="1" noRot="1" noChangeAspect="1" noChangeArrowheads="1" noTextEdit="1"/>
          </p:cNvSpPr>
          <p:nvPr>
            <p:ph type="sldImg"/>
          </p:nvPr>
        </p:nvSpPr>
        <p:spPr>
          <a:xfrm>
            <a:off x="2474913" y="450850"/>
            <a:ext cx="2136775" cy="1203325"/>
          </a:xfrm>
          <a:ln/>
        </p:spPr>
      </p:sp>
      <p:sp>
        <p:nvSpPr>
          <p:cNvPr id="248835" name="Rectangle 3"/>
          <p:cNvSpPr>
            <a:spLocks noGrp="1" noChangeArrowheads="1"/>
          </p:cNvSpPr>
          <p:nvPr>
            <p:ph type="body" idx="1"/>
          </p:nvPr>
        </p:nvSpPr>
        <p:spPr/>
        <p:txBody>
          <a:bodyPr/>
          <a:lstStyle/>
          <a:p>
            <a:pPr eaLnBrk="1" hangingPunct="1"/>
            <a:r>
              <a:rPr lang="en-US" altLang="en-US" dirty="0">
                <a:solidFill>
                  <a:srgbClr val="000000"/>
                </a:solidFill>
                <a:latin typeface="Times" charset="0"/>
              </a:rPr>
              <a:t>A</a:t>
            </a:r>
            <a:r>
              <a:rPr lang="en-US" altLang="en-US" baseline="0" dirty="0">
                <a:solidFill>
                  <a:srgbClr val="000000"/>
                </a:solidFill>
                <a:latin typeface="Times" charset="0"/>
              </a:rPr>
              <a:t> visual to further illustrate common and complex dying trajectories. Mention that some patient/families want this information, some do not, and not all health care providers are aware of these common phases. </a:t>
            </a:r>
            <a:endParaRPr lang="en-US" altLang="en-US" dirty="0">
              <a:solidFill>
                <a:srgbClr val="000000"/>
              </a:solidFill>
              <a:latin typeface="Times" charset="0"/>
            </a:endParaRPr>
          </a:p>
        </p:txBody>
      </p:sp>
    </p:spTree>
    <p:extLst>
      <p:ext uri="{BB962C8B-B14F-4D97-AF65-F5344CB8AC3E}">
        <p14:creationId xmlns:p14="http://schemas.microsoft.com/office/powerpoint/2010/main" val="239529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 Near the End of Life.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20459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 Near the End of Life.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14092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 Near the End of Life.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85251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Care Near the End of Life.  Property of UC Regents, B. Calton, B. Sumser, N. Saks, T. Reid, N. Shepard-Lopez</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1700053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Care Near the End of Life.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30364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 Near the End of Life.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9660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Care Near the End of Life.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32180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 Near the End of Life.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7486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Care Near the End of Life.  Property of UC Regents, B. Calton, B. Sumser, N. Saks, T. Reid, N. Shepard-Lopez</a:t>
            </a:r>
          </a:p>
        </p:txBody>
      </p:sp>
      <p:sp>
        <p:nvSpPr>
          <p:cNvPr id="9" name="Slide Number Placeholder 8"/>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64111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Care Near the End of Life.  Property of UC Regents, B. Calton, B. Sumser, N. Saks, T. Reid, N. Shepard-Lopez</a:t>
            </a:r>
          </a:p>
        </p:txBody>
      </p:sp>
      <p:sp>
        <p:nvSpPr>
          <p:cNvPr id="5" name="Slide Number Placeholder 4"/>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453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Care Near the End of Life.  Property of UC Regents, B. Calton, B. Sumser, N. Saks, T. Reid, N. Shepard-Lopez</a:t>
            </a:r>
          </a:p>
        </p:txBody>
      </p:sp>
      <p:sp>
        <p:nvSpPr>
          <p:cNvPr id="4" name="Slide Number Placeholder 3"/>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9938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 Near the End of Life.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53317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Care Near the End of Life.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4233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Care Near the End of Life.  Property of UC Regents, B. Calton, B. Sumser, N. Saks, T. Reid, N. Shepard-Lopez</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6767F-FF58-F74E-8990-33BE71820098}" type="slidenum">
              <a:rPr lang="en-US" smtClean="0"/>
              <a:t>‹#›</a:t>
            </a:fld>
            <a:endParaRPr lang="en-US"/>
          </a:p>
        </p:txBody>
      </p:sp>
    </p:spTree>
    <p:extLst>
      <p:ext uri="{BB962C8B-B14F-4D97-AF65-F5344CB8AC3E}">
        <p14:creationId xmlns:p14="http://schemas.microsoft.com/office/powerpoint/2010/main" val="82984530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678" r:id="rId12"/>
    <p:sldLayoutId id="214748377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bethscib.com/grief-in-the-public-sphe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suicidepreventionnow.com/2018/01/the-beauty-of-grief.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tnarik/36639312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ashleytan.wordpress.com/tag/keyno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randomreviewsph.wordpress.com/2013/01/05/adieu-doomsday-bonjour-terrible-two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p:cNvSpPr>
            <a:spLocks noGrp="1"/>
          </p:cNvSpPr>
          <p:nvPr>
            <p:ph type="title"/>
          </p:nvPr>
        </p:nvSpPr>
        <p:spPr>
          <a:xfrm>
            <a:off x="3145623" y="2515383"/>
            <a:ext cx="5782716" cy="2150719"/>
          </a:xfrm>
          <a:noFill/>
        </p:spPr>
        <p:txBody>
          <a:bodyPr vert="horz" lIns="91440" tIns="45720" rIns="91440" bIns="45720" rtlCol="0" anchor="ctr">
            <a:normAutofit/>
          </a:bodyPr>
          <a:lstStyle/>
          <a:p>
            <a:pPr algn="ctr"/>
            <a:r>
              <a:rPr lang="en-US" sz="3300" b="1" kern="1200" dirty="0">
                <a:solidFill>
                  <a:srgbClr val="080808"/>
                </a:solidFill>
                <a:latin typeface="+mj-lt"/>
                <a:ea typeface="+mj-ea"/>
                <a:cs typeface="+mj-cs"/>
              </a:rPr>
              <a:t>Primary Palliative Care Education</a:t>
            </a:r>
            <a:br>
              <a:rPr lang="en-US" sz="3300" b="1" i="1" kern="1200" dirty="0">
                <a:solidFill>
                  <a:srgbClr val="080808"/>
                </a:solidFill>
                <a:latin typeface="+mj-lt"/>
                <a:ea typeface="+mj-ea"/>
                <a:cs typeface="+mj-cs"/>
              </a:rPr>
            </a:br>
            <a:br>
              <a:rPr lang="en-US" sz="3300" b="1" kern="1200" dirty="0">
                <a:solidFill>
                  <a:srgbClr val="080808"/>
                </a:solidFill>
                <a:latin typeface="+mj-lt"/>
                <a:ea typeface="+mj-ea"/>
                <a:cs typeface="+mj-cs"/>
              </a:rPr>
            </a:br>
            <a:r>
              <a:rPr lang="en-US" sz="3300" i="1" kern="1200" dirty="0">
                <a:solidFill>
                  <a:srgbClr val="080808"/>
                </a:solidFill>
                <a:latin typeface="+mj-lt"/>
                <a:ea typeface="+mj-ea"/>
                <a:cs typeface="+mj-cs"/>
              </a:rPr>
              <a:t>Care Near the End of Life</a:t>
            </a:r>
            <a:br>
              <a:rPr lang="en-US" sz="3300" kern="1200" dirty="0">
                <a:solidFill>
                  <a:srgbClr val="080808"/>
                </a:solidFill>
                <a:latin typeface="+mj-lt"/>
                <a:ea typeface="+mj-ea"/>
                <a:cs typeface="+mj-cs"/>
              </a:rPr>
            </a:br>
            <a:endParaRPr lang="en-US" sz="33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997EE09E-650B-B348-82C7-E1BE85047111}"/>
              </a:ext>
            </a:extLst>
          </p:cNvPr>
          <p:cNvSpPr>
            <a:spLocks noGrp="1"/>
          </p:cNvSpPr>
          <p:nvPr>
            <p:ph type="sldNum" sz="quarter" idx="12"/>
          </p:nvPr>
        </p:nvSpPr>
        <p:spPr/>
        <p:txBody>
          <a:bodyPr/>
          <a:lstStyle/>
          <a:p>
            <a:fld id="{E336767F-FF58-F74E-8990-33BE71820098}" type="slidenum">
              <a:rPr lang="en-US" smtClean="0"/>
              <a:t>1</a:t>
            </a:fld>
            <a:endParaRPr lang="en-US"/>
          </a:p>
        </p:txBody>
      </p:sp>
      <p:sp>
        <p:nvSpPr>
          <p:cNvPr id="2" name="Footer Placeholder 1">
            <a:extLst>
              <a:ext uri="{FF2B5EF4-FFF2-40B4-BE49-F238E27FC236}">
                <a16:creationId xmlns:a16="http://schemas.microsoft.com/office/drawing/2014/main" id="{2318B1E1-969E-AC42-80E3-98AE29BEF698}"/>
              </a:ext>
            </a:extLst>
          </p:cNvPr>
          <p:cNvSpPr>
            <a:spLocks noGrp="1"/>
          </p:cNvSpPr>
          <p:nvPr>
            <p:ph type="ftr" sz="quarter" idx="11"/>
          </p:nvPr>
        </p:nvSpPr>
        <p:spPr/>
        <p:txBody>
          <a:bodyPr/>
          <a:lstStyle/>
          <a:p>
            <a:r>
              <a:rPr lang="en-US"/>
              <a:t>Care Near the End of Life.  Property of UC Regents, B. Calton, B. Sumser, N. Saks, T. Reid, N. Shepard-Lopez</a:t>
            </a:r>
          </a:p>
        </p:txBody>
      </p:sp>
    </p:spTree>
    <p:extLst>
      <p:ext uri="{BB962C8B-B14F-4D97-AF65-F5344CB8AC3E}">
        <p14:creationId xmlns:p14="http://schemas.microsoft.com/office/powerpoint/2010/main" val="38361068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5B0CD0-F5B7-E54C-B88E-C97C0FE46B4E}"/>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9AAE7FB4-8900-4BC2-82BA-C3109519CD25}" type="slidenum">
              <a:rPr lang="en-US" altLang="en-US" smtClean="0"/>
              <a:pPr algn="r" defTabSz="914400">
                <a:spcAft>
                  <a:spcPts val="600"/>
                </a:spcAft>
                <a:defRPr/>
              </a:pPr>
              <a:t>10</a:t>
            </a:fld>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970276245"/>
              </p:ext>
            </p:extLst>
          </p:nvPr>
        </p:nvGraphicFramePr>
        <p:xfrm>
          <a:off x="865652" y="445083"/>
          <a:ext cx="10460695" cy="5571075"/>
        </p:xfrm>
        <a:graphic>
          <a:graphicData uri="http://schemas.openxmlformats.org/drawingml/2006/table">
            <a:tbl>
              <a:tblPr firstRow="1" bandRow="1">
                <a:tableStyleId>{8EC20E35-A176-4012-BC5E-935CFFF8708E}</a:tableStyleId>
              </a:tblPr>
              <a:tblGrid>
                <a:gridCol w="7213505">
                  <a:extLst>
                    <a:ext uri="{9D8B030D-6E8A-4147-A177-3AD203B41FA5}">
                      <a16:colId xmlns:a16="http://schemas.microsoft.com/office/drawing/2014/main" val="3691041807"/>
                    </a:ext>
                  </a:extLst>
                </a:gridCol>
                <a:gridCol w="3247190">
                  <a:extLst>
                    <a:ext uri="{9D8B030D-6E8A-4147-A177-3AD203B41FA5}">
                      <a16:colId xmlns:a16="http://schemas.microsoft.com/office/drawing/2014/main" val="525738468"/>
                    </a:ext>
                  </a:extLst>
                </a:gridCol>
              </a:tblGrid>
              <a:tr h="725275">
                <a:tc gridSpan="2">
                  <a:txBody>
                    <a:bodyPr/>
                    <a:lstStyle/>
                    <a:p>
                      <a:pPr algn="ctr"/>
                      <a:r>
                        <a:rPr lang="en-US" sz="3700"/>
                        <a:t>What to Expect Physically</a:t>
                      </a:r>
                      <a:r>
                        <a:rPr lang="en-US" sz="3700" baseline="0"/>
                        <a:t> Last 48 Hours</a:t>
                      </a:r>
                      <a:endParaRPr lang="en-US" sz="3700"/>
                    </a:p>
                  </a:txBody>
                  <a:tcPr marL="119551" marR="119551" marT="59775" marB="59775"/>
                </a:tc>
                <a:tc hMerge="1">
                  <a:txBody>
                    <a:bodyPr/>
                    <a:lstStyle/>
                    <a:p>
                      <a:endParaRPr lang="en-US" dirty="0"/>
                    </a:p>
                  </a:txBody>
                  <a:tcPr/>
                </a:tc>
                <a:extLst>
                  <a:ext uri="{0D108BD9-81ED-4DB2-BD59-A6C34878D82A}">
                    <a16:rowId xmlns:a16="http://schemas.microsoft.com/office/drawing/2014/main" val="115870780"/>
                  </a:ext>
                </a:extLst>
              </a:tr>
              <a:tr h="605725">
                <a:tc>
                  <a:txBody>
                    <a:bodyPr/>
                    <a:lstStyle/>
                    <a:p>
                      <a:pPr algn="ctr"/>
                      <a:r>
                        <a:rPr lang="en-US" sz="2900"/>
                        <a:t>Delirium</a:t>
                      </a:r>
                    </a:p>
                  </a:txBody>
                  <a:tcPr marL="119551" marR="119551" marT="59775" marB="59775"/>
                </a:tc>
                <a:tc>
                  <a:txBody>
                    <a:bodyPr/>
                    <a:lstStyle/>
                    <a:p>
                      <a:pPr algn="ctr"/>
                      <a:r>
                        <a:rPr lang="en-US" sz="2900"/>
                        <a:t>50</a:t>
                      </a:r>
                    </a:p>
                  </a:txBody>
                  <a:tcPr marL="119551" marR="119551" marT="59775" marB="59775"/>
                </a:tc>
                <a:extLst>
                  <a:ext uri="{0D108BD9-81ED-4DB2-BD59-A6C34878D82A}">
                    <a16:rowId xmlns:a16="http://schemas.microsoft.com/office/drawing/2014/main" val="462780412"/>
                  </a:ext>
                </a:extLst>
              </a:tr>
              <a:tr h="605725">
                <a:tc>
                  <a:txBody>
                    <a:bodyPr/>
                    <a:lstStyle/>
                    <a:p>
                      <a:pPr algn="ctr"/>
                      <a:r>
                        <a:rPr lang="en-US" sz="2900"/>
                        <a:t>Pain</a:t>
                      </a:r>
                    </a:p>
                  </a:txBody>
                  <a:tcPr marL="119551" marR="119551" marT="59775" marB="59775"/>
                </a:tc>
                <a:tc>
                  <a:txBody>
                    <a:bodyPr/>
                    <a:lstStyle/>
                    <a:p>
                      <a:pPr algn="ctr"/>
                      <a:r>
                        <a:rPr lang="en-US" sz="2900"/>
                        <a:t>42</a:t>
                      </a:r>
                    </a:p>
                  </a:txBody>
                  <a:tcPr marL="119551" marR="119551" marT="59775" marB="59775"/>
                </a:tc>
                <a:extLst>
                  <a:ext uri="{0D108BD9-81ED-4DB2-BD59-A6C34878D82A}">
                    <a16:rowId xmlns:a16="http://schemas.microsoft.com/office/drawing/2014/main" val="2196179690"/>
                  </a:ext>
                </a:extLst>
              </a:tr>
              <a:tr h="605725">
                <a:tc>
                  <a:txBody>
                    <a:bodyPr/>
                    <a:lstStyle/>
                    <a:p>
                      <a:pPr algn="ctr"/>
                      <a:r>
                        <a:rPr lang="en-US" sz="2900"/>
                        <a:t>Urinary Incontinence</a:t>
                      </a:r>
                    </a:p>
                  </a:txBody>
                  <a:tcPr marL="119551" marR="119551" marT="59775" marB="59775"/>
                </a:tc>
                <a:tc>
                  <a:txBody>
                    <a:bodyPr/>
                    <a:lstStyle/>
                    <a:p>
                      <a:pPr algn="ctr"/>
                      <a:r>
                        <a:rPr lang="en-US" sz="2900"/>
                        <a:t>32</a:t>
                      </a:r>
                    </a:p>
                  </a:txBody>
                  <a:tcPr marL="119551" marR="119551" marT="59775" marB="59775"/>
                </a:tc>
                <a:extLst>
                  <a:ext uri="{0D108BD9-81ED-4DB2-BD59-A6C34878D82A}">
                    <a16:rowId xmlns:a16="http://schemas.microsoft.com/office/drawing/2014/main" val="364774710"/>
                  </a:ext>
                </a:extLst>
              </a:tr>
              <a:tr h="605725">
                <a:tc>
                  <a:txBody>
                    <a:bodyPr/>
                    <a:lstStyle/>
                    <a:p>
                      <a:pPr algn="ctr"/>
                      <a:r>
                        <a:rPr lang="en-US" sz="2900" dirty="0"/>
                        <a:t>Dyspnea</a:t>
                      </a:r>
                    </a:p>
                  </a:txBody>
                  <a:tcPr marL="119551" marR="119551" marT="59775" marB="59775"/>
                </a:tc>
                <a:tc>
                  <a:txBody>
                    <a:bodyPr/>
                    <a:lstStyle/>
                    <a:p>
                      <a:pPr algn="ctr"/>
                      <a:r>
                        <a:rPr lang="en-US" sz="2900"/>
                        <a:t>22</a:t>
                      </a:r>
                    </a:p>
                  </a:txBody>
                  <a:tcPr marL="119551" marR="119551" marT="59775" marB="59775"/>
                </a:tc>
                <a:extLst>
                  <a:ext uri="{0D108BD9-81ED-4DB2-BD59-A6C34878D82A}">
                    <a16:rowId xmlns:a16="http://schemas.microsoft.com/office/drawing/2014/main" val="1491615778"/>
                  </a:ext>
                </a:extLst>
              </a:tr>
              <a:tr h="605725">
                <a:tc>
                  <a:txBody>
                    <a:bodyPr/>
                    <a:lstStyle/>
                    <a:p>
                      <a:pPr algn="ctr"/>
                      <a:r>
                        <a:rPr lang="en-US" sz="2900"/>
                        <a:t>Urinary Retention</a:t>
                      </a:r>
                    </a:p>
                  </a:txBody>
                  <a:tcPr marL="119551" marR="119551" marT="59775" marB="59775"/>
                </a:tc>
                <a:tc>
                  <a:txBody>
                    <a:bodyPr/>
                    <a:lstStyle/>
                    <a:p>
                      <a:pPr algn="ctr"/>
                      <a:r>
                        <a:rPr lang="en-US" sz="2900"/>
                        <a:t>21</a:t>
                      </a:r>
                    </a:p>
                  </a:txBody>
                  <a:tcPr marL="119551" marR="119551" marT="59775" marB="59775"/>
                </a:tc>
                <a:extLst>
                  <a:ext uri="{0D108BD9-81ED-4DB2-BD59-A6C34878D82A}">
                    <a16:rowId xmlns:a16="http://schemas.microsoft.com/office/drawing/2014/main" val="2966819862"/>
                  </a:ext>
                </a:extLst>
              </a:tr>
              <a:tr h="605725">
                <a:tc>
                  <a:txBody>
                    <a:bodyPr/>
                    <a:lstStyle/>
                    <a:p>
                      <a:pPr algn="ctr"/>
                      <a:r>
                        <a:rPr lang="en-US" sz="2900"/>
                        <a:t>Nausea, Vomiting</a:t>
                      </a:r>
                    </a:p>
                  </a:txBody>
                  <a:tcPr marL="119551" marR="119551" marT="59775" marB="59775"/>
                </a:tc>
                <a:tc>
                  <a:txBody>
                    <a:bodyPr/>
                    <a:lstStyle/>
                    <a:p>
                      <a:pPr algn="ctr"/>
                      <a:r>
                        <a:rPr lang="en-US" sz="2900"/>
                        <a:t>14</a:t>
                      </a:r>
                    </a:p>
                  </a:txBody>
                  <a:tcPr marL="119551" marR="119551" marT="59775" marB="59775"/>
                </a:tc>
                <a:extLst>
                  <a:ext uri="{0D108BD9-81ED-4DB2-BD59-A6C34878D82A}">
                    <a16:rowId xmlns:a16="http://schemas.microsoft.com/office/drawing/2014/main" val="2161565750"/>
                  </a:ext>
                </a:extLst>
              </a:tr>
              <a:tr h="605725">
                <a:tc>
                  <a:txBody>
                    <a:bodyPr/>
                    <a:lstStyle/>
                    <a:p>
                      <a:pPr algn="ctr"/>
                      <a:r>
                        <a:rPr lang="en-US" sz="2900"/>
                        <a:t>Sweating</a:t>
                      </a:r>
                    </a:p>
                  </a:txBody>
                  <a:tcPr marL="119551" marR="119551" marT="59775" marB="59775"/>
                </a:tc>
                <a:tc>
                  <a:txBody>
                    <a:bodyPr/>
                    <a:lstStyle/>
                    <a:p>
                      <a:pPr algn="ctr"/>
                      <a:r>
                        <a:rPr lang="en-US" sz="2900"/>
                        <a:t>14</a:t>
                      </a:r>
                    </a:p>
                  </a:txBody>
                  <a:tcPr marL="119551" marR="119551" marT="59775" marB="59775"/>
                </a:tc>
                <a:extLst>
                  <a:ext uri="{0D108BD9-81ED-4DB2-BD59-A6C34878D82A}">
                    <a16:rowId xmlns:a16="http://schemas.microsoft.com/office/drawing/2014/main" val="3801309680"/>
                  </a:ext>
                </a:extLst>
              </a:tr>
              <a:tr h="605725">
                <a:tc>
                  <a:txBody>
                    <a:bodyPr/>
                    <a:lstStyle/>
                    <a:p>
                      <a:pPr algn="ctr"/>
                      <a:r>
                        <a:rPr lang="en-US" sz="2900"/>
                        <a:t>Jerking, Twitching</a:t>
                      </a:r>
                    </a:p>
                  </a:txBody>
                  <a:tcPr marL="119551" marR="119551" marT="59775" marB="59775"/>
                </a:tc>
                <a:tc>
                  <a:txBody>
                    <a:bodyPr/>
                    <a:lstStyle/>
                    <a:p>
                      <a:pPr algn="ctr"/>
                      <a:r>
                        <a:rPr lang="en-US" sz="2900" dirty="0"/>
                        <a:t>12</a:t>
                      </a:r>
                    </a:p>
                  </a:txBody>
                  <a:tcPr marL="119551" marR="119551" marT="59775" marB="59775"/>
                </a:tc>
                <a:extLst>
                  <a:ext uri="{0D108BD9-81ED-4DB2-BD59-A6C34878D82A}">
                    <a16:rowId xmlns:a16="http://schemas.microsoft.com/office/drawing/2014/main" val="220355830"/>
                  </a:ext>
                </a:extLst>
              </a:tr>
            </a:tbl>
          </a:graphicData>
        </a:graphic>
      </p:graphicFrame>
      <p:sp>
        <p:nvSpPr>
          <p:cNvPr id="4" name="Footer Placeholder 3">
            <a:extLst>
              <a:ext uri="{FF2B5EF4-FFF2-40B4-BE49-F238E27FC236}">
                <a16:creationId xmlns:a16="http://schemas.microsoft.com/office/drawing/2014/main" id="{F5505374-560F-F943-9C11-88D3B133A885}"/>
              </a:ext>
            </a:extLst>
          </p:cNvPr>
          <p:cNvSpPr>
            <a:spLocks noGrp="1"/>
          </p:cNvSpPr>
          <p:nvPr>
            <p:ph type="ftr" sz="quarter" idx="11"/>
          </p:nvPr>
        </p:nvSpPr>
        <p:spPr/>
        <p:txBody>
          <a:bodyPr/>
          <a:lstStyle/>
          <a:p>
            <a:r>
              <a:rPr lang="en-US"/>
              <a:t>Care Near the End of Life.  Property of UC Regents, B. Calton, B. Sumser, N. Saks, T. Reid, N. Shepard-Lopez</a:t>
            </a:r>
          </a:p>
        </p:txBody>
      </p:sp>
      <p:sp>
        <p:nvSpPr>
          <p:cNvPr id="5" name="TextBox 4">
            <a:extLst>
              <a:ext uri="{FF2B5EF4-FFF2-40B4-BE49-F238E27FC236}">
                <a16:creationId xmlns:a16="http://schemas.microsoft.com/office/drawing/2014/main" id="{14C325AF-CCF3-A24B-9DD3-E153841ED529}"/>
              </a:ext>
            </a:extLst>
          </p:cNvPr>
          <p:cNvSpPr txBox="1"/>
          <p:nvPr/>
        </p:nvSpPr>
        <p:spPr>
          <a:xfrm>
            <a:off x="9037320" y="6016158"/>
            <a:ext cx="1537793" cy="369332"/>
          </a:xfrm>
          <a:prstGeom prst="rect">
            <a:avLst/>
          </a:prstGeom>
          <a:noFill/>
        </p:spPr>
        <p:txBody>
          <a:bodyPr wrap="none" rtlCol="0">
            <a:spAutoFit/>
          </a:bodyPr>
          <a:lstStyle/>
          <a:p>
            <a:r>
              <a:rPr lang="en-US" dirty="0"/>
              <a:t>(</a:t>
            </a:r>
            <a:r>
              <a:rPr lang="en-US" dirty="0" err="1"/>
              <a:t>Lichter</a:t>
            </a:r>
            <a:r>
              <a:rPr lang="en-US" dirty="0"/>
              <a:t> 1990) </a:t>
            </a:r>
          </a:p>
        </p:txBody>
      </p:sp>
    </p:spTree>
    <p:extLst>
      <p:ext uri="{BB962C8B-B14F-4D97-AF65-F5344CB8AC3E}">
        <p14:creationId xmlns:p14="http://schemas.microsoft.com/office/powerpoint/2010/main" val="204957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9086" y="249890"/>
            <a:ext cx="7458075" cy="928687"/>
          </a:xfrm>
        </p:spPr>
        <p:txBody>
          <a:bodyPr/>
          <a:lstStyle/>
          <a:p>
            <a:r>
              <a:rPr lang="en-US" altLang="en-US" sz="3600" b="1" dirty="0">
                <a:ea typeface="ＭＳ Ｐゴシック" panose="020B0600070205080204" pitchFamily="34" charset="-128"/>
              </a:rPr>
              <a:t>Spiritual and Existential Dimensions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9640042"/>
              </p:ext>
            </p:extLst>
          </p:nvPr>
        </p:nvGraphicFramePr>
        <p:xfrm>
          <a:off x="1798320" y="1168434"/>
          <a:ext cx="8352006" cy="517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265B0DA6-71A9-CA46-A1D2-55DFA847AEE7}"/>
              </a:ext>
            </a:extLst>
          </p:cNvPr>
          <p:cNvSpPr>
            <a:spLocks noGrp="1"/>
          </p:cNvSpPr>
          <p:nvPr>
            <p:ph type="ftr" sz="quarter" idx="11"/>
          </p:nvPr>
        </p:nvSpPr>
        <p:spPr/>
        <p:txBody>
          <a:bodyPr/>
          <a:lstStyle/>
          <a:p>
            <a:r>
              <a:rPr lang="en-US"/>
              <a:t>Care Near the End of Life.  Property of UC Regents, B. Calton, B. Sumser, N. Saks, T. Reid, N. Shepard-Lopez</a:t>
            </a:r>
          </a:p>
        </p:txBody>
      </p:sp>
      <p:sp>
        <p:nvSpPr>
          <p:cNvPr id="4" name="Slide Number Placeholder 3">
            <a:extLst>
              <a:ext uri="{FF2B5EF4-FFF2-40B4-BE49-F238E27FC236}">
                <a16:creationId xmlns:a16="http://schemas.microsoft.com/office/drawing/2014/main" id="{0B9D8ACB-8821-434E-AD6A-2DC25CE6AAEB}"/>
              </a:ext>
            </a:extLst>
          </p:cNvPr>
          <p:cNvSpPr>
            <a:spLocks noGrp="1"/>
          </p:cNvSpPr>
          <p:nvPr>
            <p:ph type="sldNum" sz="quarter" idx="12"/>
          </p:nvPr>
        </p:nvSpPr>
        <p:spPr/>
        <p:txBody>
          <a:bodyPr/>
          <a:lstStyle/>
          <a:p>
            <a:fld id="{E336767F-FF58-F74E-8990-33BE71820098}" type="slidenum">
              <a:rPr lang="en-US" smtClean="0"/>
              <a:t>11</a:t>
            </a:fld>
            <a:endParaRPr lang="en-US"/>
          </a:p>
        </p:txBody>
      </p:sp>
    </p:spTree>
    <p:extLst>
      <p:ext uri="{BB962C8B-B14F-4D97-AF65-F5344CB8AC3E}">
        <p14:creationId xmlns:p14="http://schemas.microsoft.com/office/powerpoint/2010/main" val="314500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11796861" y="6591147"/>
            <a:ext cx="246061" cy="155233"/>
          </a:xfrm>
          <a:prstGeom prst="rect">
            <a:avLst/>
          </a:prstGeom>
        </p:spPr>
        <p:txBody>
          <a:bodyPr vert="horz" wrap="square" lIns="0" tIns="0" rIns="0" bIns="0" rtlCol="0" anchor="b" anchorCtr="0"/>
          <a:lstStyle>
            <a:defPPr>
              <a:defRPr lang="en-US"/>
            </a:defPPr>
            <a:lvl1pPr marL="0" algn="l" defTabSz="914400" rtl="0" eaLnBrk="1" latinLnBrk="0" hangingPunct="1">
              <a:defRPr sz="7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CC8D0D-EAEC-449D-9161-023DFF90F2E2}" type="slidenum">
              <a:rPr lang="en-US" smtClean="0">
                <a:solidFill>
                  <a:schemeClr val="tx2"/>
                </a:solidFill>
              </a:rPr>
              <a:pPr/>
              <a:t>12</a:t>
            </a:fld>
            <a:endParaRPr lang="en-US" dirty="0">
              <a:solidFill>
                <a:schemeClr val="tx2"/>
              </a:solidFill>
            </a:endParaRPr>
          </a:p>
        </p:txBody>
      </p:sp>
      <p:sp>
        <p:nvSpPr>
          <p:cNvPr id="4" name="Title 3"/>
          <p:cNvSpPr>
            <a:spLocks noGrp="1"/>
          </p:cNvSpPr>
          <p:nvPr>
            <p:ph type="title" idx="4294967295"/>
          </p:nvPr>
        </p:nvSpPr>
        <p:spPr>
          <a:xfrm>
            <a:off x="518169" y="2366660"/>
            <a:ext cx="4786155" cy="1062340"/>
          </a:xfrm>
        </p:spPr>
        <p:txBody>
          <a:bodyPr>
            <a:normAutofit fontScale="90000"/>
          </a:bodyPr>
          <a:lstStyle/>
          <a:p>
            <a:pPr>
              <a:defRPr/>
            </a:pPr>
            <a:br>
              <a:rPr lang="en-US" b="1" dirty="0">
                <a:solidFill>
                  <a:schemeClr val="tx1">
                    <a:lumMod val="50000"/>
                    <a:lumOff val="50000"/>
                  </a:schemeClr>
                </a:solidFill>
                <a:ea typeface="MS PGothic" panose="020B0600070205080204" pitchFamily="34" charset="-128"/>
              </a:rPr>
            </a:br>
            <a:r>
              <a:rPr lang="en-US" sz="3600" dirty="0">
                <a:ea typeface="MS PGothic" panose="020B0600070205080204" pitchFamily="34" charset="-128"/>
              </a:rPr>
              <a:t>The natural, unique, emotional, cognitive, physical, behavioral, and social response to loss.</a:t>
            </a:r>
            <a:br>
              <a:rPr lang="en-US" sz="3600" dirty="0">
                <a:ea typeface="MS PGothic" panose="020B0600070205080204" pitchFamily="34" charset="-128"/>
              </a:rPr>
            </a:br>
            <a:br>
              <a:rPr lang="en-US" sz="4000" dirty="0">
                <a:ea typeface="MS PGothic" panose="020B0600070205080204" pitchFamily="34" charset="-128"/>
              </a:rPr>
            </a:br>
            <a:br>
              <a:rPr lang="en-US" dirty="0">
                <a:ea typeface="MS PGothic" panose="020B0600070205080204" pitchFamily="34" charset="-128"/>
              </a:rPr>
            </a:br>
            <a:endParaRPr lang="en-US" dirty="0">
              <a:ea typeface="MS PGothic" panose="020B0600070205080204" pitchFamily="34" charset="-128"/>
            </a:endParaRPr>
          </a:p>
        </p:txBody>
      </p:sp>
      <p:sp>
        <p:nvSpPr>
          <p:cNvPr id="5" name="TextBox 4"/>
          <p:cNvSpPr txBox="1"/>
          <p:nvPr/>
        </p:nvSpPr>
        <p:spPr>
          <a:xfrm>
            <a:off x="-152400" y="531242"/>
            <a:ext cx="5695147" cy="646331"/>
          </a:xfrm>
          <a:prstGeom prst="rect">
            <a:avLst/>
          </a:prstGeom>
          <a:noFill/>
        </p:spPr>
        <p:txBody>
          <a:bodyPr wrap="square" rtlCol="0">
            <a:spAutoFit/>
          </a:bodyPr>
          <a:lstStyle/>
          <a:p>
            <a:pPr algn="ctr"/>
            <a:r>
              <a:rPr lang="en-US" sz="3600" b="1" dirty="0">
                <a:latin typeface="+mj-lt"/>
                <a:cs typeface="Arial"/>
              </a:rPr>
              <a:t>Anticipatory Grief/Grief</a:t>
            </a:r>
          </a:p>
        </p:txBody>
      </p:sp>
      <p:pic>
        <p:nvPicPr>
          <p:cNvPr id="7" name="Picture 6" descr="A picture containing text, outdoor, grass, park&#10;&#10;Description automatically generated">
            <a:extLst>
              <a:ext uri="{FF2B5EF4-FFF2-40B4-BE49-F238E27FC236}">
                <a16:creationId xmlns:a16="http://schemas.microsoft.com/office/drawing/2014/main" id="{29A2511F-D96A-EC48-8AA8-B01E05CE0C5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3630" y="331633"/>
            <a:ext cx="5695147" cy="6121873"/>
          </a:xfrm>
          <a:prstGeom prst="rect">
            <a:avLst/>
          </a:prstGeom>
        </p:spPr>
      </p:pic>
      <p:sp>
        <p:nvSpPr>
          <p:cNvPr id="8" name="TextBox 7">
            <a:extLst>
              <a:ext uri="{FF2B5EF4-FFF2-40B4-BE49-F238E27FC236}">
                <a16:creationId xmlns:a16="http://schemas.microsoft.com/office/drawing/2014/main" id="{25C46AEA-5B4D-B64D-A84C-51C5D43F35E3}"/>
              </a:ext>
            </a:extLst>
          </p:cNvPr>
          <p:cNvSpPr txBox="1"/>
          <p:nvPr/>
        </p:nvSpPr>
        <p:spPr>
          <a:xfrm>
            <a:off x="7512992" y="6453506"/>
            <a:ext cx="4406900" cy="230832"/>
          </a:xfrm>
          <a:prstGeom prst="rect">
            <a:avLst/>
          </a:prstGeom>
          <a:noFill/>
        </p:spPr>
        <p:txBody>
          <a:bodyPr wrap="square" rtlCol="0">
            <a:spAutoFit/>
          </a:bodyPr>
          <a:lstStyle/>
          <a:p>
            <a:r>
              <a:rPr lang="en-US" sz="900">
                <a:hlinkClick r:id="rId4" tooltip="http://www.bethscib.com/grief-in-the-public-sphere.html"/>
              </a:rPr>
              <a:t>This Photo</a:t>
            </a:r>
            <a:r>
              <a:rPr lang="en-US" sz="900"/>
              <a:t> by Unknown Author is licensed under </a:t>
            </a:r>
            <a:r>
              <a:rPr lang="en-US" sz="900">
                <a:hlinkClick r:id="rId5" tooltip="https://creativecommons.org/licenses/by-nc-sa/3.0/"/>
              </a:rPr>
              <a:t>CC BY-SA-NC</a:t>
            </a:r>
            <a:endParaRPr lang="en-US" sz="900"/>
          </a:p>
        </p:txBody>
      </p:sp>
      <p:sp>
        <p:nvSpPr>
          <p:cNvPr id="9" name="Footer Placeholder 8">
            <a:extLst>
              <a:ext uri="{FF2B5EF4-FFF2-40B4-BE49-F238E27FC236}">
                <a16:creationId xmlns:a16="http://schemas.microsoft.com/office/drawing/2014/main" id="{533C4515-2768-C046-B9CE-8B0B9DA4CA0A}"/>
              </a:ext>
            </a:extLst>
          </p:cNvPr>
          <p:cNvSpPr>
            <a:spLocks noGrp="1"/>
          </p:cNvSpPr>
          <p:nvPr>
            <p:ph type="ftr" sz="quarter" idx="11"/>
          </p:nvPr>
        </p:nvSpPr>
        <p:spPr>
          <a:xfrm>
            <a:off x="853846" y="6270943"/>
            <a:ext cx="4114800" cy="365125"/>
          </a:xfrm>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22508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uple sitting on a bench under a tree at sunset&#10;&#10;Description automatically generated with low confidence">
            <a:extLst>
              <a:ext uri="{FF2B5EF4-FFF2-40B4-BE49-F238E27FC236}">
                <a16:creationId xmlns:a16="http://schemas.microsoft.com/office/drawing/2014/main" id="{E43D43F8-902F-A240-9681-0681971E54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99" r="3574" b="-1"/>
          <a:stretch/>
        </p:blipFill>
        <p:spPr>
          <a:xfrm>
            <a:off x="2555441" y="-137160"/>
            <a:ext cx="9669642" cy="7193280"/>
          </a:xfrm>
          <a:prstGeom prst="rect">
            <a:avLst/>
          </a:prstGeom>
        </p:spPr>
      </p:pic>
      <p:sp>
        <p:nvSpPr>
          <p:cNvPr id="76" name="Rectangle 7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0" name="Title 1"/>
          <p:cNvSpPr>
            <a:spLocks noGrp="1"/>
          </p:cNvSpPr>
          <p:nvPr>
            <p:ph type="title"/>
          </p:nvPr>
        </p:nvSpPr>
        <p:spPr>
          <a:xfrm>
            <a:off x="402539" y="560157"/>
            <a:ext cx="3822189" cy="1113155"/>
          </a:xfrm>
        </p:spPr>
        <p:txBody>
          <a:bodyPr>
            <a:normAutofit/>
          </a:bodyPr>
          <a:lstStyle/>
          <a:p>
            <a:r>
              <a:rPr lang="en-US" altLang="en-US" sz="4000" b="1" dirty="0"/>
              <a:t>Being with Grief </a:t>
            </a:r>
          </a:p>
        </p:txBody>
      </p:sp>
      <p:sp>
        <p:nvSpPr>
          <p:cNvPr id="48133" name="Content Placeholder 1"/>
          <p:cNvSpPr>
            <a:spLocks noGrp="1"/>
          </p:cNvSpPr>
          <p:nvPr>
            <p:ph idx="1"/>
          </p:nvPr>
        </p:nvSpPr>
        <p:spPr>
          <a:xfrm>
            <a:off x="402539" y="2007481"/>
            <a:ext cx="3822189" cy="3742762"/>
          </a:xfrm>
        </p:spPr>
        <p:txBody>
          <a:bodyPr>
            <a:normAutofit fontScale="85000" lnSpcReduction="20000"/>
          </a:bodyPr>
          <a:lstStyle/>
          <a:p>
            <a:r>
              <a:rPr lang="en-US" altLang="en-US" sz="3000" dirty="0"/>
              <a:t>Listen</a:t>
            </a:r>
          </a:p>
          <a:p>
            <a:r>
              <a:rPr lang="en-US" altLang="en-US" sz="3000" dirty="0"/>
              <a:t>Meet people where they </a:t>
            </a:r>
          </a:p>
          <a:p>
            <a:r>
              <a:rPr lang="en-US" altLang="en-US" sz="3000" dirty="0"/>
              <a:t>Speak from your heart </a:t>
            </a:r>
          </a:p>
          <a:p>
            <a:r>
              <a:rPr lang="en-US" altLang="en-US" sz="3000" dirty="0"/>
              <a:t>Allow emotion; accept individual response and process</a:t>
            </a:r>
          </a:p>
          <a:p>
            <a:r>
              <a:rPr lang="en-US" altLang="en-US" sz="3000" dirty="0"/>
              <a:t>Remember no need to fix or change</a:t>
            </a:r>
          </a:p>
          <a:p>
            <a:r>
              <a:rPr lang="en-US" altLang="en-US" sz="3000" dirty="0"/>
              <a:t>Assess for immediate needs </a:t>
            </a:r>
          </a:p>
          <a:p>
            <a:endParaRPr lang="en-US" altLang="en-US" sz="2000" dirty="0"/>
          </a:p>
        </p:txBody>
      </p:sp>
      <p:sp>
        <p:nvSpPr>
          <p:cNvPr id="6" name="Slide Number Placeholder 2">
            <a:extLst>
              <a:ext uri="{FF2B5EF4-FFF2-40B4-BE49-F238E27FC236}">
                <a16:creationId xmlns:a16="http://schemas.microsoft.com/office/drawing/2014/main" id="{94ADE549-19FB-2A49-AEFC-3BBA9B2842FA}"/>
              </a:ext>
            </a:extLst>
          </p:cNvPr>
          <p:cNvSpPr txBox="1">
            <a:spLocks/>
          </p:cNvSpPr>
          <p:nvPr/>
        </p:nvSpPr>
        <p:spPr>
          <a:xfrm>
            <a:off x="1796109" y="6470131"/>
            <a:ext cx="517525" cy="1386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00" dirty="0"/>
          </a:p>
        </p:txBody>
      </p:sp>
      <p:sp>
        <p:nvSpPr>
          <p:cNvPr id="4" name="TextBox 3">
            <a:extLst>
              <a:ext uri="{FF2B5EF4-FFF2-40B4-BE49-F238E27FC236}">
                <a16:creationId xmlns:a16="http://schemas.microsoft.com/office/drawing/2014/main" id="{63363E21-C824-3244-BAC6-D2B63E300120}"/>
              </a:ext>
            </a:extLst>
          </p:cNvPr>
          <p:cNvSpPr txBox="1"/>
          <p:nvPr/>
        </p:nvSpPr>
        <p:spPr>
          <a:xfrm>
            <a:off x="9865720"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suicidepreventionnow.com/2018/01/the-beauty-of-grief.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7" name="Footer Placeholder 6">
            <a:extLst>
              <a:ext uri="{FF2B5EF4-FFF2-40B4-BE49-F238E27FC236}">
                <a16:creationId xmlns:a16="http://schemas.microsoft.com/office/drawing/2014/main" id="{AD916635-1083-EC4A-8D80-FA5C2FCA0771}"/>
              </a:ext>
            </a:extLst>
          </p:cNvPr>
          <p:cNvSpPr>
            <a:spLocks noGrp="1"/>
          </p:cNvSpPr>
          <p:nvPr>
            <p:ph type="ftr" sz="quarter" idx="11"/>
          </p:nvPr>
        </p:nvSpPr>
        <p:spPr>
          <a:xfrm>
            <a:off x="402539" y="6356349"/>
            <a:ext cx="4114800" cy="365125"/>
          </a:xfrm>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
        <p:nvSpPr>
          <p:cNvPr id="8" name="Slide Number Placeholder 7">
            <a:extLst>
              <a:ext uri="{FF2B5EF4-FFF2-40B4-BE49-F238E27FC236}">
                <a16:creationId xmlns:a16="http://schemas.microsoft.com/office/drawing/2014/main" id="{D56CCDA4-8195-0B4B-95BB-919264A90610}"/>
              </a:ext>
            </a:extLst>
          </p:cNvPr>
          <p:cNvSpPr>
            <a:spLocks noGrp="1"/>
          </p:cNvSpPr>
          <p:nvPr>
            <p:ph type="sldNum" sz="quarter" idx="12"/>
          </p:nvPr>
        </p:nvSpPr>
        <p:spPr/>
        <p:txBody>
          <a:bodyPr/>
          <a:lstStyle/>
          <a:p>
            <a:fld id="{E336767F-FF58-F74E-8990-33BE71820098}" type="slidenum">
              <a:rPr lang="en-US" smtClean="0"/>
              <a:t>13</a:t>
            </a:fld>
            <a:endParaRPr lang="en-US"/>
          </a:p>
        </p:txBody>
      </p:sp>
    </p:spTree>
    <p:extLst>
      <p:ext uri="{BB962C8B-B14F-4D97-AF65-F5344CB8AC3E}">
        <p14:creationId xmlns:p14="http://schemas.microsoft.com/office/powerpoint/2010/main" val="299725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p:cNvSpPr>
            <a:spLocks noGrp="1"/>
          </p:cNvSpPr>
          <p:nvPr>
            <p:ph type="title"/>
          </p:nvPr>
        </p:nvSpPr>
        <p:spPr>
          <a:xfrm>
            <a:off x="8643193" y="127764"/>
            <a:ext cx="3091607" cy="1655483"/>
          </a:xfrm>
        </p:spPr>
        <p:txBody>
          <a:bodyPr anchor="b">
            <a:normAutofit/>
          </a:bodyPr>
          <a:lstStyle/>
          <a:p>
            <a:r>
              <a:rPr lang="en-US" altLang="en-US" sz="4000" b="1" dirty="0"/>
              <a:t>Professional Grief</a:t>
            </a:r>
          </a:p>
        </p:txBody>
      </p:sp>
      <p:pic>
        <p:nvPicPr>
          <p:cNvPr id="4" name="Picture 3">
            <a:extLst>
              <a:ext uri="{FF2B5EF4-FFF2-40B4-BE49-F238E27FC236}">
                <a16:creationId xmlns:a16="http://schemas.microsoft.com/office/drawing/2014/main" id="{26FE7786-7518-564B-9E3A-FE1CB9098A4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022"/>
          <a:stretch/>
        </p:blipFill>
        <p:spPr>
          <a:xfrm>
            <a:off x="20" y="431"/>
            <a:ext cx="8115280" cy="6408311"/>
          </a:xfrm>
          <a:prstGeom prst="rect">
            <a:avLst/>
          </a:prstGeom>
        </p:spPr>
      </p:pic>
      <p:sp>
        <p:nvSpPr>
          <p:cNvPr id="27651" name="Content Placeholder 2"/>
          <p:cNvSpPr>
            <a:spLocks noGrp="1"/>
          </p:cNvSpPr>
          <p:nvPr>
            <p:ph idx="1"/>
          </p:nvPr>
        </p:nvSpPr>
        <p:spPr>
          <a:xfrm>
            <a:off x="8643193" y="1783247"/>
            <a:ext cx="3213527" cy="3540265"/>
          </a:xfrm>
        </p:spPr>
        <p:txBody>
          <a:bodyPr>
            <a:noAutofit/>
          </a:bodyPr>
          <a:lstStyle/>
          <a:p>
            <a:pPr marL="295268" lvl="1" indent="0">
              <a:buNone/>
            </a:pPr>
            <a:r>
              <a:rPr lang="en-US" altLang="en-US" sz="2200" dirty="0"/>
              <a:t> </a:t>
            </a:r>
          </a:p>
          <a:p>
            <a:r>
              <a:rPr lang="en-US" altLang="en-US" sz="2200" dirty="0"/>
              <a:t>Often hidden and marginalized </a:t>
            </a:r>
          </a:p>
          <a:p>
            <a:r>
              <a:rPr lang="en-US" altLang="en-US" sz="2200" dirty="0"/>
              <a:t>Most clinicians lack skills &amp; support to process</a:t>
            </a:r>
          </a:p>
          <a:p>
            <a:r>
              <a:rPr lang="en-US" altLang="en-US" sz="2200" dirty="0"/>
              <a:t>Unprocessed grief may lead to burnout</a:t>
            </a:r>
          </a:p>
          <a:p>
            <a:pPr lvl="0">
              <a:buClr>
                <a:schemeClr val="tx1"/>
              </a:buClr>
            </a:pPr>
            <a:r>
              <a:rPr lang="en-US" altLang="en-US" sz="2200" dirty="0"/>
              <a:t>Integration and awareness of emotions cultivates well-being</a:t>
            </a:r>
          </a:p>
        </p:txBody>
      </p:sp>
      <p:sp>
        <p:nvSpPr>
          <p:cNvPr id="74" name="Rectangle 7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B39558-7F79-0740-AC93-0B83566EDDC1}"/>
              </a:ext>
            </a:extLst>
          </p:cNvPr>
          <p:cNvSpPr txBox="1"/>
          <p:nvPr/>
        </p:nvSpPr>
        <p:spPr>
          <a:xfrm>
            <a:off x="5808258" y="620868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tnarik/36639312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7" name="Footer Placeholder 6">
            <a:extLst>
              <a:ext uri="{FF2B5EF4-FFF2-40B4-BE49-F238E27FC236}">
                <a16:creationId xmlns:a16="http://schemas.microsoft.com/office/drawing/2014/main" id="{D5223702-DE30-7F47-877E-BEE7FE3C5AB5}"/>
              </a:ext>
            </a:extLst>
          </p:cNvPr>
          <p:cNvSpPr>
            <a:spLocks noGrp="1"/>
          </p:cNvSpPr>
          <p:nvPr>
            <p:ph type="ftr" sz="quarter" idx="11"/>
          </p:nvPr>
        </p:nvSpPr>
        <p:spPr>
          <a:xfrm>
            <a:off x="838200" y="6450808"/>
            <a:ext cx="4114800" cy="365125"/>
          </a:xfrm>
        </p:spPr>
        <p:txBody>
          <a:bodyPr/>
          <a:lstStyle/>
          <a:p>
            <a:r>
              <a:rPr lang="en-US" dirty="0">
                <a:solidFill>
                  <a:schemeClr val="bg1"/>
                </a:solidFill>
              </a:rPr>
              <a:t>Care Near the End of Life.  Property of UC Regents, B. </a:t>
            </a:r>
            <a:r>
              <a:rPr lang="en-US" dirty="0" err="1">
                <a:solidFill>
                  <a:schemeClr val="bg1"/>
                </a:solidFill>
              </a:rPr>
              <a:t>Calton</a:t>
            </a:r>
            <a:r>
              <a:rPr lang="en-US" dirty="0">
                <a:solidFill>
                  <a:schemeClr val="bg1"/>
                </a:solidFill>
              </a:rPr>
              <a:t>, B. </a:t>
            </a:r>
            <a:r>
              <a:rPr lang="en-US" dirty="0" err="1">
                <a:solidFill>
                  <a:schemeClr val="bg1"/>
                </a:solidFill>
              </a:rPr>
              <a:t>Sumser</a:t>
            </a:r>
            <a:r>
              <a:rPr lang="en-US" dirty="0">
                <a:solidFill>
                  <a:schemeClr val="bg1"/>
                </a:solidFill>
              </a:rPr>
              <a:t>, N. Saks, T. Reid, N. Shepard-Lopez</a:t>
            </a:r>
          </a:p>
        </p:txBody>
      </p:sp>
      <p:sp>
        <p:nvSpPr>
          <p:cNvPr id="8" name="Slide Number Placeholder 7">
            <a:extLst>
              <a:ext uri="{FF2B5EF4-FFF2-40B4-BE49-F238E27FC236}">
                <a16:creationId xmlns:a16="http://schemas.microsoft.com/office/drawing/2014/main" id="{D2355C29-E7B6-B448-8CDE-3C3F1B680DA8}"/>
              </a:ext>
            </a:extLst>
          </p:cNvPr>
          <p:cNvSpPr>
            <a:spLocks noGrp="1"/>
          </p:cNvSpPr>
          <p:nvPr>
            <p:ph type="sldNum" sz="quarter" idx="12"/>
          </p:nvPr>
        </p:nvSpPr>
        <p:spPr>
          <a:xfrm>
            <a:off x="11384279" y="6408741"/>
            <a:ext cx="655321" cy="366708"/>
          </a:xfrm>
        </p:spPr>
        <p:txBody>
          <a:bodyPr/>
          <a:lstStyle/>
          <a:p>
            <a:fld id="{E336767F-FF58-F74E-8990-33BE71820098}" type="slidenum">
              <a:rPr lang="en-US" smtClean="0"/>
              <a:t>14</a:t>
            </a:fld>
            <a:endParaRPr lang="en-US" dirty="0"/>
          </a:p>
        </p:txBody>
      </p:sp>
    </p:spTree>
    <p:extLst>
      <p:ext uri="{BB962C8B-B14F-4D97-AF65-F5344CB8AC3E}">
        <p14:creationId xmlns:p14="http://schemas.microsoft.com/office/powerpoint/2010/main" val="83746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pPr/>
              <a:t>15</a:t>
            </a:fld>
            <a:endParaRPr lang="en-US" dirty="0"/>
          </a:p>
        </p:txBody>
      </p:sp>
      <p:sp>
        <p:nvSpPr>
          <p:cNvPr id="4" name="Title 1"/>
          <p:cNvSpPr txBox="1">
            <a:spLocks/>
          </p:cNvSpPr>
          <p:nvPr/>
        </p:nvSpPr>
        <p:spPr bwMode="auto">
          <a:xfrm>
            <a:off x="2000250" y="363538"/>
            <a:ext cx="82296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spcBef>
                <a:spcPct val="20000"/>
              </a:spcBef>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defTabSz="457200" eaLnBrk="0" hangingPunct="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fontAlgn="base">
              <a:spcBef>
                <a:spcPct val="0"/>
              </a:spcBef>
              <a:spcAft>
                <a:spcPct val="0"/>
              </a:spcAft>
              <a:buFontTx/>
              <a:buNone/>
            </a:pPr>
            <a:r>
              <a:rPr lang="en-US" altLang="en-US" sz="4400" dirty="0">
                <a:latin typeface="Calibri" panose="020F0502020204030204" pitchFamily="34" charset="0"/>
                <a:cs typeface="Calibri" panose="020F0502020204030204" pitchFamily="34" charset="0"/>
              </a:rPr>
              <a:t>Takeaways</a:t>
            </a:r>
          </a:p>
        </p:txBody>
      </p:sp>
      <p:sp>
        <p:nvSpPr>
          <p:cNvPr id="2" name="TextBox 1"/>
          <p:cNvSpPr txBox="1"/>
          <p:nvPr/>
        </p:nvSpPr>
        <p:spPr bwMode="auto">
          <a:xfrm>
            <a:off x="3848101" y="6022620"/>
            <a:ext cx="65" cy="307777"/>
          </a:xfrm>
          <a:prstGeom prst="rect">
            <a:avLst/>
          </a:prstGeom>
          <a:noFill/>
          <a:ln w="19050" algn="ctr">
            <a:noFill/>
            <a:miter lim="800000"/>
            <a:headEnd/>
            <a:tailEnd/>
          </a:ln>
        </p:spPr>
        <p:txBody>
          <a:bodyPr wrap="none" lIns="0" tIns="0" rIns="0" bIns="0" rtlCol="0">
            <a:spAutoFit/>
          </a:bodyPr>
          <a:lstStyle/>
          <a:p>
            <a:endParaRPr lang="en-US" sz="2000" dirty="0" err="1"/>
          </a:p>
        </p:txBody>
      </p:sp>
      <p:pic>
        <p:nvPicPr>
          <p:cNvPr id="9" name="Picture 8" descr="A picture containing text, sign, dark, lit&#10;&#10;Description automatically generated">
            <a:extLst>
              <a:ext uri="{FF2B5EF4-FFF2-40B4-BE49-F238E27FC236}">
                <a16:creationId xmlns:a16="http://schemas.microsoft.com/office/drawing/2014/main" id="{F167B712-1C81-6A4B-9CC2-39386EBD80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3305" y="1878931"/>
            <a:ext cx="4920495" cy="3280330"/>
          </a:xfrm>
          <a:prstGeom prst="rect">
            <a:avLst/>
          </a:prstGeom>
        </p:spPr>
      </p:pic>
      <p:sp>
        <p:nvSpPr>
          <p:cNvPr id="10" name="TextBox 9">
            <a:extLst>
              <a:ext uri="{FF2B5EF4-FFF2-40B4-BE49-F238E27FC236}">
                <a16:creationId xmlns:a16="http://schemas.microsoft.com/office/drawing/2014/main" id="{543EBB2D-EBA7-494E-837E-814B3F794425}"/>
              </a:ext>
            </a:extLst>
          </p:cNvPr>
          <p:cNvSpPr txBox="1"/>
          <p:nvPr/>
        </p:nvSpPr>
        <p:spPr>
          <a:xfrm>
            <a:off x="6433305" y="5226459"/>
            <a:ext cx="4920495" cy="230832"/>
          </a:xfrm>
          <a:prstGeom prst="rect">
            <a:avLst/>
          </a:prstGeom>
          <a:noFill/>
        </p:spPr>
        <p:txBody>
          <a:bodyPr wrap="square" rtlCol="0">
            <a:spAutoFit/>
          </a:bodyPr>
          <a:lstStyle/>
          <a:p>
            <a:r>
              <a:rPr lang="en-US" sz="900" dirty="0">
                <a:hlinkClick r:id="rId4" tooltip="https://ashleytan.wordpress.com/tag/keynote/"/>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5" name="TextBox 4">
            <a:extLst>
              <a:ext uri="{FF2B5EF4-FFF2-40B4-BE49-F238E27FC236}">
                <a16:creationId xmlns:a16="http://schemas.microsoft.com/office/drawing/2014/main" id="{65F8FFB8-7FD3-7B46-AD46-D7F241B3AB67}"/>
              </a:ext>
            </a:extLst>
          </p:cNvPr>
          <p:cNvSpPr txBox="1"/>
          <p:nvPr/>
        </p:nvSpPr>
        <p:spPr>
          <a:xfrm>
            <a:off x="1203960" y="2039183"/>
            <a:ext cx="3885077" cy="2862322"/>
          </a:xfrm>
          <a:prstGeom prst="rect">
            <a:avLst/>
          </a:prstGeom>
          <a:noFill/>
        </p:spPr>
        <p:txBody>
          <a:bodyPr wrap="square" rtlCol="0">
            <a:spAutoFit/>
          </a:bodyPr>
          <a:lstStyle/>
          <a:p>
            <a:r>
              <a:rPr lang="en-US" sz="3000" dirty="0"/>
              <a:t>What is one thing you plan to do next week to support either your patient, your colleagues, or yourself in their grief?</a:t>
            </a:r>
            <a:endParaRPr lang="en-US" dirty="0"/>
          </a:p>
        </p:txBody>
      </p:sp>
      <p:sp>
        <p:nvSpPr>
          <p:cNvPr id="7" name="Footer Placeholder 6">
            <a:extLst>
              <a:ext uri="{FF2B5EF4-FFF2-40B4-BE49-F238E27FC236}">
                <a16:creationId xmlns:a16="http://schemas.microsoft.com/office/drawing/2014/main" id="{87E1B360-F725-B746-A7D2-74600F16C2BD}"/>
              </a:ext>
            </a:extLst>
          </p:cNvPr>
          <p:cNvSpPr>
            <a:spLocks noGrp="1"/>
          </p:cNvSpPr>
          <p:nvPr>
            <p:ph type="ftr" sz="quarter" idx="11"/>
          </p:nvPr>
        </p:nvSpPr>
        <p:spPr/>
        <p:txBody>
          <a:bodyPr/>
          <a:lstStyle/>
          <a:p>
            <a:r>
              <a:rPr lang="en-US"/>
              <a:t>Care Near the End of Life.  Property of UC Regents, B. Calton, B. Sumser, N. Saks, T. Reid, N. Shepard-Lopez</a:t>
            </a:r>
          </a:p>
        </p:txBody>
      </p:sp>
    </p:spTree>
    <p:extLst>
      <p:ext uri="{BB962C8B-B14F-4D97-AF65-F5344CB8AC3E}">
        <p14:creationId xmlns:p14="http://schemas.microsoft.com/office/powerpoint/2010/main" val="33891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br>
              <a:rPr lang="en-US" sz="5400"/>
            </a:br>
            <a:br>
              <a:rPr lang="en-US" sz="5400"/>
            </a:br>
            <a:r>
              <a:rPr lang="en-US" sz="5400"/>
              <a:t>Thank you!</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ccessory, sale&#10;&#10;Description automatically generated">
            <a:extLst>
              <a:ext uri="{FF2B5EF4-FFF2-40B4-BE49-F238E27FC236}">
                <a16:creationId xmlns:a16="http://schemas.microsoft.com/office/drawing/2014/main" id="{CF732C11-8BDA-3D40-BD01-DB79F8B9803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322" r="1862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extBox 4">
            <a:extLst>
              <a:ext uri="{FF2B5EF4-FFF2-40B4-BE49-F238E27FC236}">
                <a16:creationId xmlns:a16="http://schemas.microsoft.com/office/drawing/2014/main" id="{F3CE7B6E-7599-0341-8ADE-ADA92E16124C}"/>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randomreviewsph.wordpress.com/2013/01/05/adieu-doomsday-bonjour-terrible-two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DAB5A725-386D-4E4C-A150-1D10302170A7}"/>
              </a:ext>
            </a:extLst>
          </p:cNvPr>
          <p:cNvSpPr>
            <a:spLocks noGrp="1"/>
          </p:cNvSpPr>
          <p:nvPr>
            <p:ph type="ftr" sz="quarter" idx="11"/>
          </p:nvPr>
        </p:nvSpPr>
        <p:spPr>
          <a:xfrm>
            <a:off x="5317267" y="6378575"/>
            <a:ext cx="4114800" cy="365125"/>
          </a:xfrm>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
        <p:nvSpPr>
          <p:cNvPr id="6" name="Slide Number Placeholder 5">
            <a:extLst>
              <a:ext uri="{FF2B5EF4-FFF2-40B4-BE49-F238E27FC236}">
                <a16:creationId xmlns:a16="http://schemas.microsoft.com/office/drawing/2014/main" id="{F68C3E69-11DD-B34D-A61F-CFC7C477CFEE}"/>
              </a:ext>
            </a:extLst>
          </p:cNvPr>
          <p:cNvSpPr>
            <a:spLocks noGrp="1"/>
          </p:cNvSpPr>
          <p:nvPr>
            <p:ph type="sldNum" sz="quarter" idx="12"/>
          </p:nvPr>
        </p:nvSpPr>
        <p:spPr/>
        <p:txBody>
          <a:bodyPr/>
          <a:lstStyle/>
          <a:p>
            <a:fld id="{E336767F-FF58-F74E-8990-33BE71820098}" type="slidenum">
              <a:rPr lang="en-US" smtClean="0"/>
              <a:t>16</a:t>
            </a:fld>
            <a:endParaRPr lang="en-US"/>
          </a:p>
        </p:txBody>
      </p:sp>
    </p:spTree>
    <p:extLst>
      <p:ext uri="{BB962C8B-B14F-4D97-AF65-F5344CB8AC3E}">
        <p14:creationId xmlns:p14="http://schemas.microsoft.com/office/powerpoint/2010/main" val="121115519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051D-26A9-BB4D-B4DA-70050C308D08}"/>
              </a:ext>
            </a:extLst>
          </p:cNvPr>
          <p:cNvSpPr>
            <a:spLocks noGrp="1"/>
          </p:cNvSpPr>
          <p:nvPr>
            <p:ph type="title"/>
          </p:nvPr>
        </p:nvSpPr>
        <p:spPr/>
        <p:txBody>
          <a:bodyPr/>
          <a:lstStyle/>
          <a:p>
            <a:r>
              <a:rPr lang="en-US" dirty="0"/>
              <a:t>References</a:t>
            </a:r>
          </a:p>
        </p:txBody>
      </p:sp>
      <p:sp>
        <p:nvSpPr>
          <p:cNvPr id="4" name="Footer Placeholder 3">
            <a:extLst>
              <a:ext uri="{FF2B5EF4-FFF2-40B4-BE49-F238E27FC236}">
                <a16:creationId xmlns:a16="http://schemas.microsoft.com/office/drawing/2014/main" id="{6476DD6C-9C4A-6440-B058-6489B7F78559}"/>
              </a:ext>
            </a:extLst>
          </p:cNvPr>
          <p:cNvSpPr>
            <a:spLocks noGrp="1"/>
          </p:cNvSpPr>
          <p:nvPr>
            <p:ph type="ftr" sz="quarter" idx="11"/>
          </p:nvPr>
        </p:nvSpPr>
        <p:spPr/>
        <p:txBody>
          <a:bodyPr/>
          <a:lstStyle/>
          <a:p>
            <a:r>
              <a:rPr lang="en-US"/>
              <a:t>Care Near the End of Life.  Property of UC Regents, B. Calton, B. Sumser, N. Saks, T. Reid, N. Shepard-Lopez</a:t>
            </a:r>
          </a:p>
        </p:txBody>
      </p:sp>
      <p:sp>
        <p:nvSpPr>
          <p:cNvPr id="5" name="Slide Number Placeholder 4">
            <a:extLst>
              <a:ext uri="{FF2B5EF4-FFF2-40B4-BE49-F238E27FC236}">
                <a16:creationId xmlns:a16="http://schemas.microsoft.com/office/drawing/2014/main" id="{6D616642-2E92-1347-85DC-9EDC956C44BA}"/>
              </a:ext>
            </a:extLst>
          </p:cNvPr>
          <p:cNvSpPr>
            <a:spLocks noGrp="1"/>
          </p:cNvSpPr>
          <p:nvPr>
            <p:ph type="sldNum" sz="quarter" idx="12"/>
          </p:nvPr>
        </p:nvSpPr>
        <p:spPr/>
        <p:txBody>
          <a:bodyPr/>
          <a:lstStyle/>
          <a:p>
            <a:fld id="{E336767F-FF58-F74E-8990-33BE71820098}" type="slidenum">
              <a:rPr lang="en-US" smtClean="0"/>
              <a:t>17</a:t>
            </a:fld>
            <a:endParaRPr lang="en-US"/>
          </a:p>
        </p:txBody>
      </p:sp>
      <p:sp>
        <p:nvSpPr>
          <p:cNvPr id="6" name="Footer Placeholder 3">
            <a:extLst>
              <a:ext uri="{FF2B5EF4-FFF2-40B4-BE49-F238E27FC236}">
                <a16:creationId xmlns:a16="http://schemas.microsoft.com/office/drawing/2014/main" id="{461F616F-A2C6-534E-A421-EFD9B5471D30}"/>
              </a:ext>
            </a:extLst>
          </p:cNvPr>
          <p:cNvSpPr txBox="1">
            <a:spLocks noGrp="1"/>
          </p:cNvSpPr>
          <p:nvPr>
            <p:ph idx="1"/>
          </p:nvPr>
        </p:nvSpPr>
        <p:spPr>
          <a:xfrm>
            <a:off x="838200" y="1798319"/>
            <a:ext cx="10515600" cy="721043"/>
          </a:xfrm>
          <a:prstGeom prst="rect">
            <a:avLst/>
          </a:prstGeom>
        </p:spPr>
        <p:txBody>
          <a:bodyPr vert="horz" lIns="91440" tIns="45720" rIns="91440" bIns="45720" rtlCol="0" anchor="ctr"/>
          <a:lstStyle>
            <a:defPPr>
              <a:defRPr lang="en-US"/>
            </a:defPPr>
            <a:lvl1pPr marL="0" algn="l" defTabSz="457200" rtl="0" eaLnBrk="1" latinLnBrk="0" hangingPunct="1">
              <a:lnSpc>
                <a:spcPct val="90000"/>
              </a:lnSpc>
              <a:spcBef>
                <a:spcPct val="20000"/>
              </a:spcBef>
              <a:buChar char="•"/>
              <a:defRPr sz="2800" kern="1200">
                <a:solidFill>
                  <a:schemeClr val="tx1"/>
                </a:solidFill>
                <a:latin typeface="Arial" charset="0"/>
                <a:ea typeface="Arial" charset="0"/>
                <a:cs typeface="Arial" charset="0"/>
              </a:defRPr>
            </a:lvl1pPr>
            <a:lvl2pPr marL="742950" indent="-285750" algn="l" defTabSz="457200" rtl="0" eaLnBrk="1" latinLnBrk="0" hangingPunct="1">
              <a:lnSpc>
                <a:spcPct val="90000"/>
              </a:lnSpc>
              <a:spcBef>
                <a:spcPct val="20000"/>
              </a:spcBef>
              <a:buChar char="•"/>
              <a:defRPr sz="2800" kern="1200">
                <a:solidFill>
                  <a:schemeClr val="tx1"/>
                </a:solidFill>
                <a:latin typeface="Arial" charset="0"/>
                <a:ea typeface="Arial" charset="0"/>
                <a:cs typeface="Arial" charset="0"/>
              </a:defRPr>
            </a:lvl2pPr>
            <a:lvl3pPr marL="1143000" indent="-228600" algn="l" defTabSz="457200" rtl="0" eaLnBrk="1" latinLnBrk="0" hangingPunct="1">
              <a:lnSpc>
                <a:spcPct val="90000"/>
              </a:lnSpc>
              <a:spcBef>
                <a:spcPct val="20000"/>
              </a:spcBef>
              <a:buChar char="•"/>
              <a:defRPr sz="2800" kern="1200">
                <a:solidFill>
                  <a:schemeClr val="tx1"/>
                </a:solidFill>
                <a:latin typeface="Arial" charset="0"/>
                <a:ea typeface="Arial" charset="0"/>
                <a:cs typeface="Arial" charset="0"/>
              </a:defRPr>
            </a:lvl3pPr>
            <a:lvl4pPr marL="1600200" indent="-228600" algn="l" defTabSz="457200" rtl="0" eaLnBrk="1" latinLnBrk="0" hangingPunct="1">
              <a:lnSpc>
                <a:spcPct val="90000"/>
              </a:lnSpc>
              <a:spcBef>
                <a:spcPct val="20000"/>
              </a:spcBef>
              <a:buChar char="•"/>
              <a:defRPr sz="2800" kern="1200">
                <a:solidFill>
                  <a:schemeClr val="tx1"/>
                </a:solidFill>
                <a:latin typeface="Arial" charset="0"/>
                <a:ea typeface="Arial" charset="0"/>
                <a:cs typeface="Arial" charset="0"/>
              </a:defRPr>
            </a:lvl4pPr>
            <a:lvl5pPr marL="2057400" indent="-228600" algn="l" defTabSz="457200" rtl="0" eaLnBrk="1" latinLnBrk="0" hangingPunct="1">
              <a:lnSpc>
                <a:spcPct val="90000"/>
              </a:lnSpc>
              <a:spcBef>
                <a:spcPct val="20000"/>
              </a:spcBef>
              <a:buChar char="•"/>
              <a:defRPr sz="2800" kern="1200">
                <a:solidFill>
                  <a:schemeClr val="tx1"/>
                </a:solidFill>
                <a:latin typeface="Arial" charset="0"/>
                <a:ea typeface="Arial" charset="0"/>
                <a:cs typeface="Arial" charset="0"/>
              </a:defRPr>
            </a:lvl5pPr>
            <a:lvl6pPr marL="2514600" indent="-228600" algn="l" defTabSz="457200" rtl="0" eaLnBrk="0" fontAlgn="base" latinLnBrk="0" hangingPunct="0">
              <a:lnSpc>
                <a:spcPct val="90000"/>
              </a:lnSpc>
              <a:spcBef>
                <a:spcPct val="20000"/>
              </a:spcBef>
              <a:spcAft>
                <a:spcPct val="0"/>
              </a:spcAft>
              <a:buChar char="•"/>
              <a:defRPr sz="2800" kern="1200">
                <a:solidFill>
                  <a:schemeClr val="tx1"/>
                </a:solidFill>
                <a:latin typeface="Arial" charset="0"/>
                <a:ea typeface="Arial" charset="0"/>
                <a:cs typeface="Arial" charset="0"/>
              </a:defRPr>
            </a:lvl6pPr>
            <a:lvl7pPr marL="2971800" indent="-228600" algn="l" defTabSz="457200" rtl="0" eaLnBrk="0" fontAlgn="base" latinLnBrk="0" hangingPunct="0">
              <a:lnSpc>
                <a:spcPct val="90000"/>
              </a:lnSpc>
              <a:spcBef>
                <a:spcPct val="20000"/>
              </a:spcBef>
              <a:spcAft>
                <a:spcPct val="0"/>
              </a:spcAft>
              <a:buChar char="•"/>
              <a:defRPr sz="2800" kern="1200">
                <a:solidFill>
                  <a:schemeClr val="tx1"/>
                </a:solidFill>
                <a:latin typeface="Arial" charset="0"/>
                <a:ea typeface="Arial" charset="0"/>
                <a:cs typeface="Arial" charset="0"/>
              </a:defRPr>
            </a:lvl7pPr>
            <a:lvl8pPr marL="3429000" indent="-228600" algn="l" defTabSz="457200" rtl="0" eaLnBrk="0" fontAlgn="base" latinLnBrk="0" hangingPunct="0">
              <a:lnSpc>
                <a:spcPct val="90000"/>
              </a:lnSpc>
              <a:spcBef>
                <a:spcPct val="20000"/>
              </a:spcBef>
              <a:spcAft>
                <a:spcPct val="0"/>
              </a:spcAft>
              <a:buChar char="•"/>
              <a:defRPr sz="2800" kern="1200">
                <a:solidFill>
                  <a:schemeClr val="tx1"/>
                </a:solidFill>
                <a:latin typeface="Arial" charset="0"/>
                <a:ea typeface="Arial" charset="0"/>
                <a:cs typeface="Arial" charset="0"/>
              </a:defRPr>
            </a:lvl8pPr>
            <a:lvl9pPr marL="3886200" indent="-228600" algn="l" defTabSz="457200" rtl="0" eaLnBrk="0" fontAlgn="base" latinLnBrk="0" hangingPunct="0">
              <a:lnSpc>
                <a:spcPct val="90000"/>
              </a:lnSpc>
              <a:spcBef>
                <a:spcPct val="20000"/>
              </a:spcBef>
              <a:spcAft>
                <a:spcPct val="0"/>
              </a:spcAft>
              <a:buChar char="•"/>
              <a:defRPr sz="2800" kern="1200">
                <a:solidFill>
                  <a:schemeClr val="tx1"/>
                </a:solidFill>
                <a:latin typeface="Arial" charset="0"/>
                <a:ea typeface="Arial" charset="0"/>
                <a:cs typeface="Arial" charset="0"/>
              </a:defRPr>
            </a:lvl9pPr>
          </a:lstStyle>
          <a:p>
            <a:pPr>
              <a:lnSpc>
                <a:spcPct val="100000"/>
              </a:lnSpc>
              <a:spcBef>
                <a:spcPct val="0"/>
              </a:spcBef>
              <a:buFontTx/>
              <a:buNone/>
            </a:pPr>
            <a:r>
              <a:rPr lang="en-US" altLang="en-US" sz="2000" dirty="0" err="1">
                <a:latin typeface="Calibri" panose="020F0502020204030204" pitchFamily="34" charset="0"/>
                <a:cs typeface="Calibri" panose="020F0502020204030204" pitchFamily="34" charset="0"/>
              </a:rPr>
              <a:t>Lichter</a:t>
            </a:r>
            <a:r>
              <a:rPr lang="en-US" altLang="en-US" sz="2000" dirty="0">
                <a:latin typeface="Calibri" panose="020F0502020204030204" pitchFamily="34" charset="0"/>
                <a:cs typeface="Calibri" panose="020F0502020204030204" pitchFamily="34" charset="0"/>
              </a:rPr>
              <a:t> I, Hunt E. The last 48 hours of life. J </a:t>
            </a:r>
            <a:r>
              <a:rPr lang="en-US" altLang="en-US" sz="2000" dirty="0" err="1">
                <a:latin typeface="Calibri" panose="020F0502020204030204" pitchFamily="34" charset="0"/>
                <a:cs typeface="Calibri" panose="020F0502020204030204" pitchFamily="34" charset="0"/>
              </a:rPr>
              <a:t>Palliat</a:t>
            </a:r>
            <a:r>
              <a:rPr lang="en-US" altLang="en-US" sz="2000" dirty="0">
                <a:latin typeface="Calibri" panose="020F0502020204030204" pitchFamily="34" charset="0"/>
                <a:cs typeface="Calibri" panose="020F0502020204030204" pitchFamily="34" charset="0"/>
              </a:rPr>
              <a:t> Care. 1990;6(4):7-15</a:t>
            </a:r>
          </a:p>
          <a:p>
            <a:pPr>
              <a:lnSpc>
                <a:spcPct val="100000"/>
              </a:lnSpc>
              <a:spcBef>
                <a:spcPct val="0"/>
              </a:spcBef>
              <a:buFontTx/>
              <a:buNone/>
            </a:pPr>
            <a:endParaRPr lang="en-US" altLang="en-US" sz="1400" dirty="0"/>
          </a:p>
        </p:txBody>
      </p:sp>
    </p:spTree>
    <p:extLst>
      <p:ext uri="{BB962C8B-B14F-4D97-AF65-F5344CB8AC3E}">
        <p14:creationId xmlns:p14="http://schemas.microsoft.com/office/powerpoint/2010/main" val="428516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88962" y="773906"/>
            <a:ext cx="8174038" cy="611188"/>
          </a:xfrm>
        </p:spPr>
        <p:txBody>
          <a:bodyPr>
            <a:normAutofit fontScale="90000"/>
          </a:bodyPr>
          <a:lstStyle/>
          <a:p>
            <a:r>
              <a:rPr lang="en-US" sz="4400" b="1" dirty="0"/>
              <a:t>Module Objectives</a:t>
            </a:r>
          </a:p>
        </p:txBody>
      </p:sp>
      <p:sp>
        <p:nvSpPr>
          <p:cNvPr id="6" name="Content Placeholder 5"/>
          <p:cNvSpPr>
            <a:spLocks noGrp="1"/>
          </p:cNvSpPr>
          <p:nvPr>
            <p:ph idx="4294967295"/>
          </p:nvPr>
        </p:nvSpPr>
        <p:spPr>
          <a:xfrm>
            <a:off x="0" y="1624013"/>
            <a:ext cx="8137525" cy="4154487"/>
          </a:xfrm>
        </p:spPr>
        <p:txBody>
          <a:bodyPr/>
          <a:lstStyle/>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p:txBody>
      </p:sp>
      <p:sp>
        <p:nvSpPr>
          <p:cNvPr id="5" name="Rectangle 4"/>
          <p:cNvSpPr/>
          <p:nvPr/>
        </p:nvSpPr>
        <p:spPr>
          <a:xfrm>
            <a:off x="804585" y="1624085"/>
            <a:ext cx="10124672" cy="4401205"/>
          </a:xfrm>
          <a:prstGeom prst="rect">
            <a:avLst/>
          </a:prstGeom>
        </p:spPr>
        <p:txBody>
          <a:bodyPr wrap="square">
            <a:spAutoFit/>
          </a:bodyPr>
          <a:lstStyle/>
          <a:p>
            <a:pPr marL="514350" indent="-514350">
              <a:buClr>
                <a:schemeClr val="tx1"/>
              </a:buClr>
              <a:buFont typeface="+mj-lt"/>
              <a:buAutoNum type="arabicPeriod"/>
            </a:pPr>
            <a:r>
              <a:rPr lang="en-US" sz="2800" dirty="0"/>
              <a:t>Describe what many patients/families want at the end of life.</a:t>
            </a:r>
          </a:p>
          <a:p>
            <a:pPr marL="514350" indent="-514350">
              <a:buClr>
                <a:schemeClr val="tx1"/>
              </a:buClr>
              <a:buFont typeface="+mj-lt"/>
              <a:buAutoNum type="arabicPeriod"/>
            </a:pPr>
            <a:endParaRPr lang="en-US" sz="2800" dirty="0"/>
          </a:p>
          <a:p>
            <a:pPr marL="514350" indent="-514350">
              <a:buClr>
                <a:schemeClr val="tx1"/>
              </a:buClr>
              <a:buFont typeface="+mj-lt"/>
              <a:buAutoNum type="arabicPeriod"/>
            </a:pPr>
            <a:r>
              <a:rPr lang="en-US" sz="2800" dirty="0"/>
              <a:t>Identify common signs and symptoms in the final days of life.</a:t>
            </a:r>
          </a:p>
          <a:p>
            <a:pPr marL="514350" indent="-514350">
              <a:buClr>
                <a:schemeClr val="tx1"/>
              </a:buClr>
              <a:buFont typeface="+mj-lt"/>
              <a:buAutoNum type="arabicPeriod"/>
            </a:pPr>
            <a:endParaRPr lang="en-US" sz="2800" dirty="0"/>
          </a:p>
          <a:p>
            <a:pPr marL="514350" indent="-514350">
              <a:buClr>
                <a:schemeClr val="tx1"/>
              </a:buClr>
              <a:buFont typeface="+mj-lt"/>
              <a:buAutoNum type="arabicPeriod"/>
            </a:pPr>
            <a:r>
              <a:rPr lang="en-US" sz="2800" dirty="0"/>
              <a:t>Recognize religious/spiritual/cultural practices before/after death.</a:t>
            </a:r>
          </a:p>
          <a:p>
            <a:pPr marL="514350" indent="-514350">
              <a:buClr>
                <a:schemeClr val="tx1"/>
              </a:buClr>
              <a:buFont typeface="+mj-lt"/>
              <a:buAutoNum type="arabicPeriod"/>
            </a:pPr>
            <a:endParaRPr lang="en-US" sz="2800" dirty="0"/>
          </a:p>
          <a:p>
            <a:pPr marL="514350" indent="-514350">
              <a:buClr>
                <a:schemeClr val="tx1"/>
              </a:buClr>
              <a:buFont typeface="+mj-lt"/>
              <a:buAutoNum type="arabicPeriod"/>
            </a:pPr>
            <a:r>
              <a:rPr lang="en-US" sz="2800" dirty="0"/>
              <a:t>Name strategies to identify and address grief and bereavement needs.</a:t>
            </a:r>
          </a:p>
          <a:p>
            <a:pPr lvl="0"/>
            <a:endParaRPr lang="en-US" sz="28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6C62710-E9A1-914C-8762-8C6F2A53937E}"/>
              </a:ext>
            </a:extLst>
          </p:cNvPr>
          <p:cNvSpPr>
            <a:spLocks noGrp="1"/>
          </p:cNvSpPr>
          <p:nvPr>
            <p:ph type="sldNum" sz="quarter" idx="12"/>
          </p:nvPr>
        </p:nvSpPr>
        <p:spPr/>
        <p:txBody>
          <a:bodyPr/>
          <a:lstStyle/>
          <a:p>
            <a:fld id="{E336767F-FF58-F74E-8990-33BE71820098}" type="slidenum">
              <a:rPr lang="en-US" smtClean="0"/>
              <a:t>2</a:t>
            </a:fld>
            <a:endParaRPr lang="en-US"/>
          </a:p>
        </p:txBody>
      </p:sp>
      <p:sp>
        <p:nvSpPr>
          <p:cNvPr id="3" name="Footer Placeholder 2">
            <a:extLst>
              <a:ext uri="{FF2B5EF4-FFF2-40B4-BE49-F238E27FC236}">
                <a16:creationId xmlns:a16="http://schemas.microsoft.com/office/drawing/2014/main" id="{6D88C971-74D6-814F-8F23-F8BC82CE328C}"/>
              </a:ext>
            </a:extLst>
          </p:cNvPr>
          <p:cNvSpPr>
            <a:spLocks noGrp="1"/>
          </p:cNvSpPr>
          <p:nvPr>
            <p:ph type="ftr" sz="quarter" idx="11"/>
          </p:nvPr>
        </p:nvSpPr>
        <p:spPr/>
        <p:txBody>
          <a:bodyPr/>
          <a:lstStyle/>
          <a:p>
            <a:r>
              <a:rPr lang="en-US"/>
              <a:t>Care Near the End of Life.  Property of UC Regents, B. Calton, B. Sumser, N. Saks, T. Reid, N. Shepard-Lopez</a:t>
            </a:r>
          </a:p>
        </p:txBody>
      </p:sp>
    </p:spTree>
    <p:extLst>
      <p:ext uri="{BB962C8B-B14F-4D97-AF65-F5344CB8AC3E}">
        <p14:creationId xmlns:p14="http://schemas.microsoft.com/office/powerpoint/2010/main" val="17158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998220" y="2154206"/>
            <a:ext cx="2628900" cy="2547257"/>
          </a:xfrm>
          <a:noFill/>
        </p:spPr>
        <p:txBody>
          <a:bodyPr vert="horz" lIns="91440" tIns="45720" rIns="91440" bIns="45720" rtlCol="0" anchor="ctr">
            <a:normAutofit fontScale="90000"/>
          </a:bodyPr>
          <a:lstStyle/>
          <a:p>
            <a:pPr algn="ctr"/>
            <a:r>
              <a:rPr lang="en-US" sz="2500" kern="1200" dirty="0">
                <a:solidFill>
                  <a:schemeClr val="bg1"/>
                </a:solidFill>
                <a:latin typeface="+mj-lt"/>
                <a:ea typeface="+mj-ea"/>
                <a:cs typeface="+mj-cs"/>
              </a:rPr>
              <a:t>For Reflection</a:t>
            </a:r>
            <a:br>
              <a:rPr lang="en-US" sz="2500" kern="1200" dirty="0">
                <a:solidFill>
                  <a:schemeClr val="bg1"/>
                </a:solidFill>
                <a:latin typeface="+mj-lt"/>
                <a:ea typeface="+mj-ea"/>
                <a:cs typeface="+mj-cs"/>
              </a:rPr>
            </a:br>
            <a:br>
              <a:rPr lang="en-US" sz="2500" kern="1200" dirty="0">
                <a:solidFill>
                  <a:schemeClr val="bg1"/>
                </a:solidFill>
                <a:latin typeface="+mj-lt"/>
                <a:ea typeface="+mj-ea"/>
                <a:cs typeface="+mj-cs"/>
              </a:rPr>
            </a:br>
            <a:r>
              <a:rPr lang="en-US" sz="2800" dirty="0">
                <a:solidFill>
                  <a:schemeClr val="bg1"/>
                </a:solidFill>
              </a:rPr>
              <a:t>What do you think a “good death” looks like? </a:t>
            </a:r>
            <a:br>
              <a:rPr lang="en-US" sz="2800" dirty="0"/>
            </a:br>
            <a:br>
              <a:rPr lang="en-US" sz="4000" dirty="0"/>
            </a:br>
            <a:endParaRPr lang="en-US" sz="2500" kern="1200" dirty="0">
              <a:solidFill>
                <a:srgbClr val="FFFFFF"/>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3</a:t>
            </a:fld>
            <a:endParaRPr lang="en-US">
              <a:solidFill>
                <a:schemeClr val="tx1">
                  <a:alpha val="80000"/>
                </a:schemeClr>
              </a:solidFill>
            </a:endParaRPr>
          </a:p>
        </p:txBody>
      </p:sp>
      <p:sp>
        <p:nvSpPr>
          <p:cNvPr id="7" name="Footer Placeholder 1">
            <a:extLst>
              <a:ext uri="{FF2B5EF4-FFF2-40B4-BE49-F238E27FC236}">
                <a16:creationId xmlns:a16="http://schemas.microsoft.com/office/drawing/2014/main" id="{AB8AB9EC-A9A7-AC43-81DA-790E207C9C83}"/>
              </a:ext>
            </a:extLst>
          </p:cNvPr>
          <p:cNvSpPr>
            <a:spLocks noGrp="1"/>
          </p:cNvSpPr>
          <p:nvPr>
            <p:ph type="ftr" sz="quarter" idx="11"/>
          </p:nvPr>
        </p:nvSpPr>
        <p:spPr>
          <a:xfrm>
            <a:off x="4038600" y="6356350"/>
            <a:ext cx="4114800" cy="365125"/>
          </a:xfrm>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320846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28700" y="1967266"/>
            <a:ext cx="2628900" cy="2547257"/>
          </a:xfrm>
          <a:noFill/>
        </p:spPr>
        <p:txBody>
          <a:bodyPr vert="horz" lIns="91440" tIns="45720" rIns="91440" bIns="45720" rtlCol="0" anchor="ctr">
            <a:normAutofit/>
          </a:bodyPr>
          <a:lstStyle/>
          <a:p>
            <a:pPr algn="ctr"/>
            <a:r>
              <a:rPr lang="en-US" sz="2400" kern="1200" dirty="0">
                <a:solidFill>
                  <a:srgbClr val="FFFFFF"/>
                </a:solidFill>
                <a:latin typeface="+mj-lt"/>
                <a:ea typeface="+mj-ea"/>
                <a:cs typeface="+mj-cs"/>
              </a:rPr>
              <a:t>For Reflection</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What is your role in caring for patients and families at the end of life?</a:t>
            </a: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4</a:t>
            </a:fld>
            <a:endParaRPr lang="en-US">
              <a:solidFill>
                <a:schemeClr val="tx1">
                  <a:alpha val="80000"/>
                </a:schemeClr>
              </a:solidFill>
            </a:endParaRPr>
          </a:p>
        </p:txBody>
      </p:sp>
      <p:sp>
        <p:nvSpPr>
          <p:cNvPr id="2" name="Footer Placeholder 1">
            <a:extLst>
              <a:ext uri="{FF2B5EF4-FFF2-40B4-BE49-F238E27FC236}">
                <a16:creationId xmlns:a16="http://schemas.microsoft.com/office/drawing/2014/main" id="{7B6AFA74-A7BA-EB4A-BBFD-6F0E85663738}"/>
              </a:ext>
            </a:extLst>
          </p:cNvPr>
          <p:cNvSpPr>
            <a:spLocks noGrp="1"/>
          </p:cNvSpPr>
          <p:nvPr>
            <p:ph type="ftr" sz="quarter" idx="11"/>
          </p:nvPr>
        </p:nvSpPr>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136163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467" y="394306"/>
            <a:ext cx="10905066" cy="1135737"/>
          </a:xfrm>
        </p:spPr>
        <p:txBody>
          <a:bodyPr vert="horz" lIns="91440" tIns="45720" rIns="91440" bIns="45720" rtlCol="0" anchor="ctr">
            <a:normAutofit/>
          </a:bodyPr>
          <a:lstStyle/>
          <a:p>
            <a:r>
              <a:rPr lang="en-US" b="1" kern="1200">
                <a:solidFill>
                  <a:schemeClr val="tx1"/>
                </a:solidFill>
                <a:latin typeface="+mj-lt"/>
                <a:ea typeface="+mj-ea"/>
                <a:cs typeface="+mj-cs"/>
              </a:rPr>
              <a:t>Guiding Principles and Practices </a:t>
            </a:r>
          </a:p>
        </p:txBody>
      </p:sp>
      <p:sp>
        <p:nvSpPr>
          <p:cNvPr id="9" name="TextBox 8"/>
          <p:cNvSpPr txBox="1"/>
          <p:nvPr/>
        </p:nvSpPr>
        <p:spPr bwMode="auto">
          <a:xfrm>
            <a:off x="643467" y="1782981"/>
            <a:ext cx="10905066" cy="4393982"/>
          </a:xfrm>
          <a:prstGeom prst="rect">
            <a:avLst/>
          </a:prstGeom>
        </p:spPr>
        <p:txBody>
          <a:bodyPr vert="horz" lIns="91440" tIns="45720" rIns="91440" bIns="45720" rtlCol="0">
            <a:normAutofit/>
          </a:bodyPr>
          <a:lstStyle/>
          <a:p>
            <a:pPr lvl="1" indent="-228600" defTabSz="914400">
              <a:lnSpc>
                <a:spcPct val="90000"/>
              </a:lnSpc>
              <a:spcAft>
                <a:spcPts val="600"/>
              </a:spcAft>
              <a:buClr>
                <a:srgbClr val="178CCB"/>
              </a:buClr>
              <a:buFont typeface="Arial" panose="020B0604020202020204" pitchFamily="34" charset="0"/>
              <a:buChar char="•"/>
            </a:pPr>
            <a:endParaRPr lang="en-US" sz="2000" dirty="0"/>
          </a:p>
          <a:p>
            <a:pPr marL="800100" lvl="1" indent="-228600" defTabSz="914400">
              <a:lnSpc>
                <a:spcPct val="90000"/>
              </a:lnSpc>
              <a:spcAft>
                <a:spcPts val="600"/>
              </a:spcAft>
              <a:buClr>
                <a:srgbClr val="178CCB"/>
              </a:buClr>
              <a:buFont typeface="Arial" panose="020B0604020202020204" pitchFamily="34" charset="0"/>
              <a:buChar char="•"/>
            </a:pPr>
            <a:endParaRPr lang="en-US" sz="2000" dirty="0"/>
          </a:p>
          <a:p>
            <a:pPr marL="800100" lvl="1" indent="-228600" defTabSz="914400">
              <a:lnSpc>
                <a:spcPct val="90000"/>
              </a:lnSpc>
              <a:spcAft>
                <a:spcPts val="600"/>
              </a:spcAft>
              <a:buClr>
                <a:srgbClr val="178CCB"/>
              </a:buClr>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746AC4E3-1B0E-5241-AB7D-FB3BA690538F}"/>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3" name="Rectangle 2">
            <a:extLst>
              <a:ext uri="{FF2B5EF4-FFF2-40B4-BE49-F238E27FC236}">
                <a16:creationId xmlns:a16="http://schemas.microsoft.com/office/drawing/2014/main" id="{9B19C8A3-8941-EF49-8A8A-1BAD941D88C3}"/>
              </a:ext>
            </a:extLst>
          </p:cNvPr>
          <p:cNvSpPr/>
          <p:nvPr/>
        </p:nvSpPr>
        <p:spPr>
          <a:xfrm>
            <a:off x="845750" y="1530043"/>
            <a:ext cx="9915159" cy="4031873"/>
          </a:xfrm>
          <a:prstGeom prst="rect">
            <a:avLst/>
          </a:prstGeom>
        </p:spPr>
        <p:txBody>
          <a:bodyPr wrap="square">
            <a:spAutoFit/>
          </a:bodyPr>
          <a:lstStyle/>
          <a:p>
            <a:pPr marL="457200" indent="-457200">
              <a:buClr>
                <a:schemeClr val="tx1"/>
              </a:buClr>
              <a:buFont typeface="Arial" panose="020B0604020202020204" pitchFamily="34" charset="0"/>
              <a:buChar char="•"/>
            </a:pPr>
            <a:r>
              <a:rPr lang="en-US" sz="3200" dirty="0"/>
              <a:t>Death is a medical, psychological, spiritual, emotional and philosophical construct and experience</a:t>
            </a:r>
          </a:p>
          <a:p>
            <a:pPr marL="457200" indent="-457200">
              <a:buClr>
                <a:schemeClr val="tx1"/>
              </a:buClr>
              <a:buFont typeface="Arial" panose="020B0604020202020204" pitchFamily="34" charset="0"/>
              <a:buChar char="•"/>
            </a:pPr>
            <a:r>
              <a:rPr lang="en-US" sz="3200" dirty="0"/>
              <a:t>There is no universal “good death”</a:t>
            </a:r>
          </a:p>
          <a:p>
            <a:pPr marL="457200" indent="-457200">
              <a:buClr>
                <a:schemeClr val="tx1"/>
              </a:buClr>
              <a:buFont typeface="Arial" panose="020B0604020202020204" pitchFamily="34" charset="0"/>
              <a:buChar char="•"/>
            </a:pPr>
            <a:r>
              <a:rPr lang="en-US" sz="3200" dirty="0"/>
              <a:t>It’s important to be aware of common signs, though each death is unique </a:t>
            </a:r>
          </a:p>
          <a:p>
            <a:pPr marL="457200" indent="-457200">
              <a:buClr>
                <a:schemeClr val="tx1"/>
              </a:buClr>
              <a:buFont typeface="Arial" panose="020B0604020202020204" pitchFamily="34" charset="0"/>
              <a:buChar char="•"/>
            </a:pPr>
            <a:r>
              <a:rPr lang="en-US" sz="3200" dirty="0"/>
              <a:t>We all experience grief and loss as clinicians</a:t>
            </a:r>
          </a:p>
          <a:p>
            <a:pPr marL="457200" indent="-457200">
              <a:buClr>
                <a:schemeClr val="tx1"/>
              </a:buClr>
              <a:buFont typeface="Arial" panose="020B0604020202020204" pitchFamily="34" charset="0"/>
              <a:buChar char="•"/>
            </a:pPr>
            <a:r>
              <a:rPr lang="en-US" sz="3200" dirty="0"/>
              <a:t>Listening is one of the most important grief interventions</a:t>
            </a:r>
          </a:p>
        </p:txBody>
      </p:sp>
      <p:sp>
        <p:nvSpPr>
          <p:cNvPr id="5" name="Footer Placeholder 4">
            <a:extLst>
              <a:ext uri="{FF2B5EF4-FFF2-40B4-BE49-F238E27FC236}">
                <a16:creationId xmlns:a16="http://schemas.microsoft.com/office/drawing/2014/main" id="{A75ABBC1-1BA3-A947-979F-E97615D8A0EE}"/>
              </a:ext>
            </a:extLst>
          </p:cNvPr>
          <p:cNvSpPr>
            <a:spLocks noGrp="1"/>
          </p:cNvSpPr>
          <p:nvPr>
            <p:ph type="ftr" sz="quarter" idx="12"/>
          </p:nvPr>
        </p:nvSpPr>
        <p:spPr/>
        <p:txBody>
          <a:bodyPr/>
          <a:lstStyle/>
          <a:p>
            <a:r>
              <a:rPr lang="en-US"/>
              <a:t>Care Near the End of Life.  Property of UC Regents, B. Calton, B. Sumser, N. Saks, T. Reid, N. Shepard-Lopez</a:t>
            </a:r>
            <a:endParaRPr lang="en-US" dirty="0"/>
          </a:p>
        </p:txBody>
      </p:sp>
    </p:spTree>
    <p:extLst>
      <p:ext uri="{BB962C8B-B14F-4D97-AF65-F5344CB8AC3E}">
        <p14:creationId xmlns:p14="http://schemas.microsoft.com/office/powerpoint/2010/main" val="5932971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altLang="en-US" sz="3600" b="1" dirty="0">
                <a:ea typeface="ＭＳ Ｐゴシック" panose="020B0600070205080204" pitchFamily="34" charset="-128"/>
              </a:rPr>
              <a:t>Case Discussion: Mrs. Mai Wong</a:t>
            </a:r>
          </a:p>
        </p:txBody>
      </p:sp>
      <p:sp>
        <p:nvSpPr>
          <p:cNvPr id="46083" name="Content Placeholder 2"/>
          <p:cNvSpPr>
            <a:spLocks noGrp="1"/>
          </p:cNvSpPr>
          <p:nvPr>
            <p:ph idx="1"/>
          </p:nvPr>
        </p:nvSpPr>
        <p:spPr>
          <a:xfrm>
            <a:off x="838200" y="2011933"/>
            <a:ext cx="10713719" cy="3909393"/>
          </a:xfrm>
        </p:spPr>
        <p:txBody>
          <a:bodyPr>
            <a:normAutofit lnSpcReduction="10000"/>
          </a:bodyPr>
          <a:lstStyle/>
          <a:p>
            <a:pPr marL="0" indent="0">
              <a:buNone/>
            </a:pPr>
            <a:r>
              <a:rPr lang="en-US" altLang="en-US" dirty="0">
                <a:ea typeface="ＭＳ Ｐゴシック" panose="020B0600070205080204" pitchFamily="34" charset="-128"/>
              </a:rPr>
              <a:t>Ms. Wong is a 89 year-old Buddhist, Cantonese speaking Chinese woman w/ metastatic colon cancer who is expected to have days to a week to live.</a:t>
            </a:r>
          </a:p>
          <a:p>
            <a:pPr marL="0" indent="0">
              <a:buNone/>
            </a:pPr>
            <a:r>
              <a:rPr lang="en-US" altLang="en-US" dirty="0">
                <a:ea typeface="ＭＳ Ｐゴシック" panose="020B0600070205080204" pitchFamily="34" charset="-128"/>
              </a:rPr>
              <a:t>Ms. Wong’s husband/surrogate decision maker is wondering if she is suffering and hopes she might be getting better. </a:t>
            </a:r>
          </a:p>
          <a:p>
            <a:pPr marL="0" indent="0">
              <a:buNone/>
            </a:pPr>
            <a:r>
              <a:rPr lang="en-US" altLang="en-US" dirty="0">
                <a:ea typeface="ＭＳ Ｐゴシック" panose="020B0600070205080204" pitchFamily="34" charset="-128"/>
              </a:rPr>
              <a:t>Her two daughters are asking why they cannot feed her after she stopped eating two days ago.</a:t>
            </a:r>
          </a:p>
          <a:p>
            <a:pPr marL="0" indent="0">
              <a:buNone/>
            </a:pPr>
            <a:r>
              <a:rPr lang="en-US" altLang="en-US" dirty="0">
                <a:ea typeface="ＭＳ Ｐゴシック" panose="020B0600070205080204" pitchFamily="34" charset="-128"/>
              </a:rPr>
              <a:t>Family does not want Ms. Wong to die at home because it is considered bad luck.</a:t>
            </a:r>
          </a:p>
        </p:txBody>
      </p:sp>
      <p:sp>
        <p:nvSpPr>
          <p:cNvPr id="46085" name="Rectangle 2"/>
          <p:cNvSpPr txBox="1">
            <a:spLocks noChangeArrowheads="1"/>
          </p:cNvSpPr>
          <p:nvPr/>
        </p:nvSpPr>
        <p:spPr bwMode="auto">
          <a:xfrm>
            <a:off x="5607050" y="6265864"/>
            <a:ext cx="35242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607" rIns="0" bIns="0" anchor="ctr"/>
          <a:lstStyle>
            <a:lvl1pPr>
              <a:lnSpc>
                <a:spcPct val="95000"/>
              </a:lnSpc>
              <a:spcBef>
                <a:spcPct val="20000"/>
              </a:spcBef>
              <a:spcAft>
                <a:spcPct val="20000"/>
              </a:spcAft>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ct val="20000"/>
              </a:spcBef>
              <a:spcAft>
                <a:spcPct val="20000"/>
              </a:spcAft>
              <a:buChar cha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ct val="20000"/>
              </a:spcBef>
              <a:spcAft>
                <a:spcPct val="20000"/>
              </a:spcAft>
              <a:buClr>
                <a:srgbClr val="88BBBB"/>
              </a:buClr>
              <a:buChar char="•"/>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ct val="20000"/>
              </a:spcBef>
              <a:spcAft>
                <a:spcPct val="20000"/>
              </a:spcAft>
              <a:buClr>
                <a:srgbClr val="88BBBB"/>
              </a:buClr>
              <a:buChar char="–"/>
              <a:tabLst>
                <a:tab pos="723900" algn="l"/>
                <a:tab pos="1447800" algn="l"/>
                <a:tab pos="2171700" algn="l"/>
                <a:tab pos="2895600" algn="l"/>
                <a:tab pos="3619500" algn="l"/>
                <a:tab pos="4343400" algn="l"/>
                <a:tab pos="5067300" algn="l"/>
                <a:tab pos="5791200" algn="l"/>
                <a:tab pos="6515100" algn="l"/>
              </a:tabLst>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20000"/>
              </a:spcBef>
              <a:spcAft>
                <a:spcPct val="20000"/>
              </a:spcAft>
              <a:buClr>
                <a:srgbClr val="BBBBAA"/>
              </a:buClr>
              <a:buSzPct val="105000"/>
              <a:buFont typeface="Arial" panose="020B0604020202020204" pitchFamily="34" charset="0"/>
              <a:buChar char="&gt;"/>
              <a:tabLst>
                <a:tab pos="723900" algn="l"/>
                <a:tab pos="1447800" algn="l"/>
                <a:tab pos="2171700" algn="l"/>
                <a:tab pos="2895600" algn="l"/>
                <a:tab pos="3619500" algn="l"/>
                <a:tab pos="4343400" algn="l"/>
                <a:tab pos="5067300" algn="l"/>
                <a:tab pos="5791200" algn="l"/>
                <a:tab pos="6515100" algn="l"/>
              </a:tabLst>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tabLst>
                <a:tab pos="723900" algn="l"/>
                <a:tab pos="1447800" algn="l"/>
                <a:tab pos="2171700" algn="l"/>
                <a:tab pos="2895600" algn="l"/>
                <a:tab pos="3619500" algn="l"/>
                <a:tab pos="4343400" algn="l"/>
                <a:tab pos="5067300" algn="l"/>
                <a:tab pos="5791200" algn="l"/>
                <a:tab pos="6515100" algn="l"/>
              </a:tabLs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tabLst>
                <a:tab pos="723900" algn="l"/>
                <a:tab pos="1447800" algn="l"/>
                <a:tab pos="2171700" algn="l"/>
                <a:tab pos="2895600" algn="l"/>
                <a:tab pos="3619500" algn="l"/>
                <a:tab pos="4343400" algn="l"/>
                <a:tab pos="5067300" algn="l"/>
                <a:tab pos="5791200" algn="l"/>
                <a:tab pos="6515100" algn="l"/>
              </a:tabLs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tabLst>
                <a:tab pos="723900" algn="l"/>
                <a:tab pos="1447800" algn="l"/>
                <a:tab pos="2171700" algn="l"/>
                <a:tab pos="2895600" algn="l"/>
                <a:tab pos="3619500" algn="l"/>
                <a:tab pos="4343400" algn="l"/>
                <a:tab pos="5067300" algn="l"/>
                <a:tab pos="5791200" algn="l"/>
                <a:tab pos="6515100" algn="l"/>
              </a:tabLs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tabLst>
                <a:tab pos="723900" algn="l"/>
                <a:tab pos="1447800" algn="l"/>
                <a:tab pos="2171700" algn="l"/>
                <a:tab pos="2895600" algn="l"/>
                <a:tab pos="3619500" algn="l"/>
                <a:tab pos="4343400" algn="l"/>
                <a:tab pos="5067300" algn="l"/>
                <a:tab pos="5791200" algn="l"/>
                <a:tab pos="6515100" algn="l"/>
              </a:tabLs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buFontTx/>
              <a:buNone/>
            </a:pPr>
            <a:r>
              <a:rPr lang="en-US" altLang="en-US" sz="1200"/>
              <a:t> .  .</a:t>
            </a:r>
            <a:endParaRPr lang="en-US" altLang="en-US" sz="1200">
              <a:ea typeface="Arial Unicode MS" panose="020B0604020202020204" pitchFamily="34" charset="-128"/>
              <a:cs typeface="Arial Unicode MS" panose="020B0604020202020204" pitchFamily="34" charset="-128"/>
            </a:endParaRPr>
          </a:p>
        </p:txBody>
      </p:sp>
      <p:sp>
        <p:nvSpPr>
          <p:cNvPr id="3" name="Footer Placeholder 2">
            <a:extLst>
              <a:ext uri="{FF2B5EF4-FFF2-40B4-BE49-F238E27FC236}">
                <a16:creationId xmlns:a16="http://schemas.microsoft.com/office/drawing/2014/main" id="{CEA715B1-6914-B34D-A4B2-44A3EF6BDA50}"/>
              </a:ext>
            </a:extLst>
          </p:cNvPr>
          <p:cNvSpPr>
            <a:spLocks noGrp="1"/>
          </p:cNvSpPr>
          <p:nvPr>
            <p:ph type="ftr" sz="quarter" idx="11"/>
          </p:nvPr>
        </p:nvSpPr>
        <p:spPr/>
        <p:txBody>
          <a:bodyPr/>
          <a:lstStyle/>
          <a:p>
            <a:r>
              <a:rPr lang="en-US"/>
              <a:t>Care Near the End of Life.  Property of UC Regents, B. Calton, B. Sumser, N. Saks, T. Reid, N. Shepard-Lopez</a:t>
            </a:r>
          </a:p>
        </p:txBody>
      </p:sp>
      <p:sp>
        <p:nvSpPr>
          <p:cNvPr id="4" name="Slide Number Placeholder 3">
            <a:extLst>
              <a:ext uri="{FF2B5EF4-FFF2-40B4-BE49-F238E27FC236}">
                <a16:creationId xmlns:a16="http://schemas.microsoft.com/office/drawing/2014/main" id="{3583EEB0-B1C7-274C-8DAF-D0B0DEDA361F}"/>
              </a:ext>
            </a:extLst>
          </p:cNvPr>
          <p:cNvSpPr>
            <a:spLocks noGrp="1"/>
          </p:cNvSpPr>
          <p:nvPr>
            <p:ph type="sldNum" sz="quarter" idx="12"/>
          </p:nvPr>
        </p:nvSpPr>
        <p:spPr/>
        <p:txBody>
          <a:bodyPr/>
          <a:lstStyle/>
          <a:p>
            <a:fld id="{E336767F-FF58-F74E-8990-33BE71820098}" type="slidenum">
              <a:rPr lang="en-US" smtClean="0"/>
              <a:t>6</a:t>
            </a:fld>
            <a:endParaRPr lang="en-US"/>
          </a:p>
        </p:txBody>
      </p:sp>
    </p:spTree>
    <p:extLst>
      <p:ext uri="{BB962C8B-B14F-4D97-AF65-F5344CB8AC3E}">
        <p14:creationId xmlns:p14="http://schemas.microsoft.com/office/powerpoint/2010/main" val="85269859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38896" y="418307"/>
            <a:ext cx="8464466" cy="928687"/>
          </a:xfrm>
        </p:spPr>
        <p:txBody>
          <a:bodyPr/>
          <a:lstStyle/>
          <a:p>
            <a:pPr algn="ctr"/>
            <a:r>
              <a:rPr lang="en-US" altLang="en-US" sz="3600" b="1" dirty="0">
                <a:ea typeface="ＭＳ Ｐゴシック" panose="020B0600070205080204" pitchFamily="34" charset="-128"/>
              </a:rPr>
              <a:t>Supportive Interventions Near End of Life </a:t>
            </a:r>
          </a:p>
        </p:txBody>
      </p:sp>
      <p:graphicFrame>
        <p:nvGraphicFramePr>
          <p:cNvPr id="5" name="Content Placeholder 4"/>
          <p:cNvGraphicFramePr>
            <a:graphicFrameLocks noGrp="1"/>
          </p:cNvGraphicFramePr>
          <p:nvPr>
            <p:ph idx="1"/>
          </p:nvPr>
        </p:nvGraphicFramePr>
        <p:xfrm>
          <a:off x="2483908" y="1104900"/>
          <a:ext cx="7174442"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A764F10-CBD0-0945-895E-5F8A44BFE186}"/>
              </a:ext>
            </a:extLst>
          </p:cNvPr>
          <p:cNvSpPr>
            <a:spLocks noGrp="1"/>
          </p:cNvSpPr>
          <p:nvPr>
            <p:ph type="sldNum" sz="quarter" idx="10"/>
          </p:nvPr>
        </p:nvSpPr>
        <p:spPr>
          <a:xfrm>
            <a:off x="11582400" y="6356349"/>
            <a:ext cx="2743200" cy="365125"/>
          </a:xfrm>
        </p:spPr>
        <p:txBody>
          <a:bodyPr/>
          <a:lstStyle/>
          <a:p>
            <a:pPr>
              <a:defRPr/>
            </a:pPr>
            <a:fld id="{9AAE7FB4-8900-4BC2-82BA-C3109519CD25}" type="slidenum">
              <a:rPr lang="en-US" altLang="en-US" smtClean="0"/>
              <a:pPr>
                <a:defRPr/>
              </a:pPr>
              <a:t>7</a:t>
            </a:fld>
            <a:endParaRPr lang="en-US" altLang="en-US" dirty="0"/>
          </a:p>
        </p:txBody>
      </p:sp>
      <p:sp>
        <p:nvSpPr>
          <p:cNvPr id="3" name="Footer Placeholder 2">
            <a:extLst>
              <a:ext uri="{FF2B5EF4-FFF2-40B4-BE49-F238E27FC236}">
                <a16:creationId xmlns:a16="http://schemas.microsoft.com/office/drawing/2014/main" id="{0B58E1BB-38E9-8845-A4BB-F0898DA0996F}"/>
              </a:ext>
            </a:extLst>
          </p:cNvPr>
          <p:cNvSpPr>
            <a:spLocks noGrp="1"/>
          </p:cNvSpPr>
          <p:nvPr>
            <p:ph type="ftr" sz="quarter" idx="11"/>
          </p:nvPr>
        </p:nvSpPr>
        <p:spPr/>
        <p:txBody>
          <a:bodyPr/>
          <a:lstStyle/>
          <a:p>
            <a:r>
              <a:rPr lang="en-US"/>
              <a:t>Care Near the End of Life.  Property of UC Regents, B. Calton, B. Sumser, N. Saks, T. Reid, N. Shepard-Lopez</a:t>
            </a:r>
          </a:p>
        </p:txBody>
      </p:sp>
    </p:spTree>
    <p:extLst>
      <p:ext uri="{BB962C8B-B14F-4D97-AF65-F5344CB8AC3E}">
        <p14:creationId xmlns:p14="http://schemas.microsoft.com/office/powerpoint/2010/main" val="275036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495709" y="1934165"/>
            <a:ext cx="5147352" cy="3000054"/>
          </a:xfrm>
          <a:prstGeom prst="roundRect">
            <a:avLst/>
          </a:prstGeom>
          <a:solidFill>
            <a:schemeClr val="accent1"/>
          </a:solidFill>
          <a:ln w="34925"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rPr>
              <a:t>What should we expect? </a:t>
            </a:r>
          </a:p>
          <a:p>
            <a:pPr algn="ctr">
              <a:lnSpc>
                <a:spcPct val="90000"/>
              </a:lnSpc>
            </a:pPr>
            <a:r>
              <a:rPr lang="en-US" sz="2400" b="1" dirty="0">
                <a:solidFill>
                  <a:schemeClr val="bg1"/>
                </a:solidFill>
                <a:latin typeface="Gadugi" panose="020B0502040204020203" pitchFamily="34" charset="0"/>
                <a:ea typeface="Gadugi" panose="020B0502040204020203" pitchFamily="34" charset="0"/>
              </a:rPr>
              <a:t>How do we know </a:t>
            </a:r>
          </a:p>
          <a:p>
            <a:pPr algn="ctr">
              <a:lnSpc>
                <a:spcPct val="90000"/>
              </a:lnSpc>
            </a:pPr>
            <a:r>
              <a:rPr lang="en-US" sz="2400" b="1" dirty="0">
                <a:solidFill>
                  <a:schemeClr val="bg1"/>
                </a:solidFill>
                <a:latin typeface="Gadugi" panose="020B0502040204020203" pitchFamily="34" charset="0"/>
                <a:ea typeface="Gadugi" panose="020B0502040204020203" pitchFamily="34" charset="0"/>
              </a:rPr>
              <a:t>if time is short?</a:t>
            </a:r>
          </a:p>
        </p:txBody>
      </p:sp>
      <p:sp>
        <p:nvSpPr>
          <p:cNvPr id="9" name="Oval 8"/>
          <p:cNvSpPr>
            <a:spLocks noChangeAspect="1"/>
          </p:cNvSpPr>
          <p:nvPr/>
        </p:nvSpPr>
        <p:spPr bwMode="auto">
          <a:xfrm>
            <a:off x="1796109" y="1035528"/>
            <a:ext cx="3166603" cy="1920240"/>
          </a:xfrm>
          <a:prstGeom prst="ellipse">
            <a:avLst/>
          </a:prstGeom>
          <a:solidFill>
            <a:schemeClr val="accent1"/>
          </a:solidFill>
          <a:ln w="34925"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rPr>
              <a:t>Do they know </a:t>
            </a:r>
          </a:p>
          <a:p>
            <a:pPr algn="ctr">
              <a:lnSpc>
                <a:spcPct val="90000"/>
              </a:lnSpc>
            </a:pPr>
            <a:r>
              <a:rPr lang="en-US" sz="2400" b="1" dirty="0">
                <a:solidFill>
                  <a:schemeClr val="bg1"/>
                </a:solidFill>
                <a:latin typeface="Gadugi" panose="020B0502040204020203" pitchFamily="34" charset="0"/>
                <a:ea typeface="Gadugi" panose="020B0502040204020203" pitchFamily="34" charset="0"/>
              </a:rPr>
              <a:t>we are here?</a:t>
            </a:r>
          </a:p>
        </p:txBody>
      </p:sp>
      <p:sp>
        <p:nvSpPr>
          <p:cNvPr id="21506" name="Title 1"/>
          <p:cNvSpPr>
            <a:spLocks noGrp="1"/>
          </p:cNvSpPr>
          <p:nvPr>
            <p:ph type="title"/>
          </p:nvPr>
        </p:nvSpPr>
        <p:spPr>
          <a:xfrm>
            <a:off x="469481" y="259211"/>
            <a:ext cx="8173580" cy="611449"/>
          </a:xfrm>
        </p:spPr>
        <p:txBody>
          <a:bodyPr/>
          <a:lstStyle/>
          <a:p>
            <a:r>
              <a:rPr lang="en-US" altLang="en-US" sz="3600" b="1" dirty="0"/>
              <a:t>Family and Caregiver Concerns</a:t>
            </a:r>
          </a:p>
        </p:txBody>
      </p:sp>
      <p:sp>
        <p:nvSpPr>
          <p:cNvPr id="21508" name="Slide Number Placeholder 3"/>
          <p:cNvSpPr>
            <a:spLocks noGrp="1"/>
          </p:cNvSpPr>
          <p:nvPr>
            <p:ph type="sldNum" sz="quarter" idx="10"/>
          </p:nvPr>
        </p:nvSpPr>
        <p:spPr>
          <a:xfrm>
            <a:off x="11567160" y="6327140"/>
            <a:ext cx="2743200" cy="365125"/>
          </a:xfrm>
          <a:noFill/>
        </p:spPr>
        <p:txBody>
          <a:bodyPr/>
          <a:lstStyle>
            <a:lvl1pPr>
              <a:lnSpc>
                <a:spcPct val="95000"/>
              </a:lnSpc>
              <a:spcBef>
                <a:spcPct val="20000"/>
              </a:spcBef>
              <a:spcAft>
                <a:spcPct val="20000"/>
              </a:spcAft>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ct val="20000"/>
              </a:spcBef>
              <a:spcAft>
                <a:spcPct val="20000"/>
              </a:spcAft>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ct val="20000"/>
              </a:spcBef>
              <a:spcAft>
                <a:spcPct val="20000"/>
              </a:spcAft>
              <a:buClr>
                <a:srgbClr val="88BBBB"/>
              </a:buClr>
              <a:buChar char="•"/>
              <a:defRPr>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ct val="20000"/>
              </a:spcBef>
              <a:spcAft>
                <a:spcPct val="20000"/>
              </a:spcAft>
              <a:buClr>
                <a:srgbClr val="88BBBB"/>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20000"/>
              </a:spcBef>
              <a:spcAft>
                <a:spcPct val="20000"/>
              </a:spcAft>
              <a:buClr>
                <a:srgbClr val="BBBBAA"/>
              </a:buClr>
              <a:buSzPct val="105000"/>
              <a:buFont typeface="Arial" panose="020B0604020202020204" pitchFamily="34" charset="0"/>
              <a:buChar char="&gt;"/>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20000"/>
              </a:spcBef>
              <a:spcAft>
                <a:spcPct val="20000"/>
              </a:spcAft>
              <a:buClr>
                <a:srgbClr val="BBBBAA"/>
              </a:buClr>
              <a:buSzPct val="105000"/>
              <a:buFont typeface="Arial" panose="020B0604020202020204" pitchFamily="34" charset="0"/>
              <a:buChar char="&gt;"/>
              <a:defRPr sz="14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50000"/>
              </a:spcBef>
              <a:spcAft>
                <a:spcPct val="0"/>
              </a:spcAft>
              <a:buFontTx/>
              <a:buNone/>
            </a:pPr>
            <a:fld id="{E1F787E0-97AE-434C-B030-3975CC4361E3}" type="slidenum">
              <a:rPr lang="en-US" altLang="en-US" sz="1000">
                <a:solidFill>
                  <a:schemeClr val="tx2"/>
                </a:solidFill>
              </a:rPr>
              <a:pPr>
                <a:lnSpc>
                  <a:spcPct val="100000"/>
                </a:lnSpc>
                <a:spcBef>
                  <a:spcPct val="50000"/>
                </a:spcBef>
                <a:spcAft>
                  <a:spcPct val="0"/>
                </a:spcAft>
                <a:buFontTx/>
                <a:buNone/>
              </a:pPr>
              <a:t>8</a:t>
            </a:fld>
            <a:endParaRPr lang="en-US" altLang="en-US" sz="1000" dirty="0">
              <a:solidFill>
                <a:schemeClr val="tx2"/>
              </a:solidFill>
            </a:endParaRPr>
          </a:p>
        </p:txBody>
      </p:sp>
      <p:sp>
        <p:nvSpPr>
          <p:cNvPr id="8" name="Oval Callout 7"/>
          <p:cNvSpPr/>
          <p:nvPr/>
        </p:nvSpPr>
        <p:spPr bwMode="auto">
          <a:xfrm>
            <a:off x="3225352" y="4256564"/>
            <a:ext cx="3166603" cy="1830620"/>
          </a:xfrm>
          <a:prstGeom prst="wedgeEllipseCallout">
            <a:avLst>
              <a:gd name="adj1" fmla="val 21704"/>
              <a:gd name="adj2" fmla="val 44925"/>
            </a:avLst>
          </a:prstGeom>
          <a:solidFill>
            <a:schemeClr val="accent1"/>
          </a:solidFill>
          <a:ln w="31750" algn="ctr">
            <a:solidFill>
              <a:schemeClr val="tx1"/>
            </a:solidFill>
            <a:miter lim="800000"/>
            <a:headEnd/>
            <a:tailEnd/>
          </a:ln>
        </p:spPr>
        <p:txBody>
          <a:bodyPr wrap="none" rtlCol="0" anchor="ctr"/>
          <a:lstStyle/>
          <a:p>
            <a:pPr algn="ctr">
              <a:lnSpc>
                <a:spcPct val="90000"/>
              </a:lnSpc>
            </a:pPr>
            <a:r>
              <a:rPr lang="en-US" sz="2000" b="1" dirty="0">
                <a:solidFill>
                  <a:schemeClr val="bg1"/>
                </a:solidFill>
                <a:latin typeface="Gadugi" panose="020B0502040204020203" pitchFamily="34" charset="0"/>
                <a:ea typeface="Gadugi" panose="020B0502040204020203" pitchFamily="34" charset="0"/>
              </a:rPr>
              <a:t>Are we starving them</a:t>
            </a:r>
            <a:r>
              <a:rPr lang="en-US" sz="2400" b="1" dirty="0">
                <a:solidFill>
                  <a:schemeClr val="bg1"/>
                </a:solidFill>
                <a:latin typeface="Gadugi" panose="020B0502040204020203" pitchFamily="34" charset="0"/>
                <a:ea typeface="Gadugi" panose="020B0502040204020203" pitchFamily="34" charset="0"/>
              </a:rPr>
              <a:t>?</a:t>
            </a:r>
          </a:p>
        </p:txBody>
      </p:sp>
      <p:sp>
        <p:nvSpPr>
          <p:cNvPr id="3" name="Oval Callout 2"/>
          <p:cNvSpPr/>
          <p:nvPr/>
        </p:nvSpPr>
        <p:spPr bwMode="auto">
          <a:xfrm>
            <a:off x="7939128" y="1934165"/>
            <a:ext cx="2651760" cy="1554480"/>
          </a:xfrm>
          <a:prstGeom prst="wedgeEllipseCallout">
            <a:avLst>
              <a:gd name="adj1" fmla="val -15409"/>
              <a:gd name="adj2" fmla="val 47959"/>
            </a:avLst>
          </a:prstGeom>
          <a:solidFill>
            <a:schemeClr val="accent1"/>
          </a:solidFill>
          <a:ln w="31750"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rPr>
              <a:t>Are they in pain?</a:t>
            </a:r>
          </a:p>
        </p:txBody>
      </p:sp>
      <p:sp>
        <p:nvSpPr>
          <p:cNvPr id="4" name="Rounded Rectangular Callout 3"/>
          <p:cNvSpPr>
            <a:spLocks noChangeAspect="1"/>
          </p:cNvSpPr>
          <p:nvPr/>
        </p:nvSpPr>
        <p:spPr bwMode="auto">
          <a:xfrm>
            <a:off x="7557964" y="4075504"/>
            <a:ext cx="3002513" cy="2011680"/>
          </a:xfrm>
          <a:prstGeom prst="wedgeRoundRectCallout">
            <a:avLst>
              <a:gd name="adj1" fmla="val -25966"/>
              <a:gd name="adj2" fmla="val 49732"/>
              <a:gd name="adj3" fmla="val 16667"/>
            </a:avLst>
          </a:prstGeom>
          <a:solidFill>
            <a:schemeClr val="accent1"/>
          </a:solidFill>
          <a:ln w="31750"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rPr>
              <a:t>Are they suffering?</a:t>
            </a:r>
          </a:p>
        </p:txBody>
      </p:sp>
      <p:sp>
        <p:nvSpPr>
          <p:cNvPr id="10" name="Rounded Rectangular Callout 9"/>
          <p:cNvSpPr>
            <a:spLocks noChangeAspect="1"/>
          </p:cNvSpPr>
          <p:nvPr/>
        </p:nvSpPr>
        <p:spPr bwMode="auto">
          <a:xfrm>
            <a:off x="1704051" y="3100826"/>
            <a:ext cx="2320123" cy="1554480"/>
          </a:xfrm>
          <a:prstGeom prst="wedgeRoundRectCallout">
            <a:avLst>
              <a:gd name="adj1" fmla="val 26549"/>
              <a:gd name="adj2" fmla="val 48620"/>
              <a:gd name="adj3" fmla="val 16667"/>
            </a:avLst>
          </a:prstGeom>
          <a:solidFill>
            <a:schemeClr val="accent1"/>
          </a:solidFill>
          <a:ln w="31750"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cs typeface="Courier New" panose="02070309020205020404" pitchFamily="49" charset="0"/>
              </a:rPr>
              <a:t>Should I stay</a:t>
            </a:r>
          </a:p>
          <a:p>
            <a:pPr algn="ctr">
              <a:lnSpc>
                <a:spcPct val="90000"/>
              </a:lnSpc>
            </a:pPr>
            <a:r>
              <a:rPr lang="en-US" sz="2400" b="1" dirty="0">
                <a:solidFill>
                  <a:schemeClr val="bg1"/>
                </a:solidFill>
                <a:latin typeface="Gadugi" panose="020B0502040204020203" pitchFamily="34" charset="0"/>
                <a:ea typeface="Gadugi" panose="020B0502040204020203" pitchFamily="34" charset="0"/>
                <a:cs typeface="Courier New" panose="02070309020205020404" pitchFamily="49" charset="0"/>
              </a:rPr>
              <a:t>by the bedside</a:t>
            </a:r>
            <a:r>
              <a:rPr lang="en-US" sz="2400" b="1" dirty="0">
                <a:solidFill>
                  <a:schemeClr val="bg1"/>
                </a:solidFill>
                <a:latin typeface="Gadugi" panose="020B0502040204020203" pitchFamily="34" charset="0"/>
                <a:ea typeface="Gadugi" panose="020B0502040204020203" pitchFamily="34" charset="0"/>
              </a:rPr>
              <a:t>?</a:t>
            </a:r>
          </a:p>
        </p:txBody>
      </p:sp>
      <p:sp>
        <p:nvSpPr>
          <p:cNvPr id="12" name="Oval Callout 11"/>
          <p:cNvSpPr/>
          <p:nvPr/>
        </p:nvSpPr>
        <p:spPr bwMode="auto">
          <a:xfrm>
            <a:off x="5485248" y="1096688"/>
            <a:ext cx="2651760" cy="1554480"/>
          </a:xfrm>
          <a:prstGeom prst="wedgeEllipseCallout">
            <a:avLst>
              <a:gd name="adj1" fmla="val -19283"/>
              <a:gd name="adj2" fmla="val 44655"/>
            </a:avLst>
          </a:prstGeom>
          <a:solidFill>
            <a:schemeClr val="accent1"/>
          </a:solidFill>
          <a:ln w="31750" algn="ctr">
            <a:solidFill>
              <a:schemeClr val="tx1"/>
            </a:solidFill>
            <a:miter lim="800000"/>
            <a:headEnd/>
            <a:tailEnd/>
          </a:ln>
        </p:spPr>
        <p:txBody>
          <a:bodyPr wrap="none" rtlCol="0" anchor="ctr"/>
          <a:lstStyle/>
          <a:p>
            <a:pPr algn="ctr">
              <a:lnSpc>
                <a:spcPct val="90000"/>
              </a:lnSpc>
            </a:pPr>
            <a:r>
              <a:rPr lang="en-US" sz="2400" b="1" dirty="0">
                <a:solidFill>
                  <a:schemeClr val="bg1"/>
                </a:solidFill>
                <a:latin typeface="Gadugi" panose="020B0502040204020203" pitchFamily="34" charset="0"/>
                <a:ea typeface="Gadugi" panose="020B0502040204020203" pitchFamily="34" charset="0"/>
              </a:rPr>
              <a:t>What do we do</a:t>
            </a:r>
          </a:p>
          <a:p>
            <a:pPr algn="ctr">
              <a:lnSpc>
                <a:spcPct val="90000"/>
              </a:lnSpc>
            </a:pPr>
            <a:r>
              <a:rPr lang="en-US" sz="2400" b="1" dirty="0">
                <a:solidFill>
                  <a:schemeClr val="bg1"/>
                </a:solidFill>
                <a:latin typeface="Gadugi" panose="020B0502040204020203" pitchFamily="34" charset="0"/>
                <a:ea typeface="Gadugi" panose="020B0502040204020203" pitchFamily="34" charset="0"/>
              </a:rPr>
              <a:t> after they die?</a:t>
            </a:r>
          </a:p>
        </p:txBody>
      </p:sp>
      <p:sp>
        <p:nvSpPr>
          <p:cNvPr id="2" name="Footer Placeholder 1">
            <a:extLst>
              <a:ext uri="{FF2B5EF4-FFF2-40B4-BE49-F238E27FC236}">
                <a16:creationId xmlns:a16="http://schemas.microsoft.com/office/drawing/2014/main" id="{0D47AFD3-E207-CD40-83D8-9EF33D6C5403}"/>
              </a:ext>
            </a:extLst>
          </p:cNvPr>
          <p:cNvSpPr>
            <a:spLocks noGrp="1"/>
          </p:cNvSpPr>
          <p:nvPr>
            <p:ph type="ftr" sz="quarter" idx="11"/>
          </p:nvPr>
        </p:nvSpPr>
        <p:spPr/>
        <p:txBody>
          <a:bodyPr/>
          <a:lstStyle/>
          <a:p>
            <a:r>
              <a:rPr lang="en-US"/>
              <a:t>Care Near the End of Life.  Property of UC Regents, B. Calton, B. Sumser, N. Saks, T. Reid, N. Shepard-Lopez</a:t>
            </a:r>
          </a:p>
        </p:txBody>
      </p:sp>
    </p:spTree>
    <p:extLst>
      <p:ext uri="{BB962C8B-B14F-4D97-AF65-F5344CB8AC3E}">
        <p14:creationId xmlns:p14="http://schemas.microsoft.com/office/powerpoint/2010/main" val="151881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animBg="1"/>
      <p:bldP spid="3" grpId="0" animBg="1"/>
      <p:bldP spid="4"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title"/>
          </p:nvPr>
        </p:nvSpPr>
        <p:spPr>
          <a:xfrm>
            <a:off x="331665" y="236832"/>
            <a:ext cx="8173580" cy="611449"/>
          </a:xfrm>
        </p:spPr>
        <p:txBody>
          <a:bodyPr>
            <a:normAutofit/>
          </a:bodyPr>
          <a:lstStyle/>
          <a:p>
            <a:pPr eaLnBrk="1" hangingPunct="1">
              <a:defRPr/>
            </a:pPr>
            <a:r>
              <a:rPr lang="en-US" altLang="x-none" sz="3600" b="1" dirty="0"/>
              <a:t>The Terminal Phase: 1-14 Days</a:t>
            </a:r>
          </a:p>
        </p:txBody>
      </p:sp>
      <p:graphicFrame>
        <p:nvGraphicFramePr>
          <p:cNvPr id="26" name="Diagram 25"/>
          <p:cNvGraphicFramePr/>
          <p:nvPr>
            <p:extLst>
              <p:ext uri="{D42A27DB-BD31-4B8C-83A1-F6EECF244321}">
                <p14:modId xmlns:p14="http://schemas.microsoft.com/office/powerpoint/2010/main" val="1659253582"/>
              </p:ext>
            </p:extLst>
          </p:nvPr>
        </p:nvGraphicFramePr>
        <p:xfrm>
          <a:off x="1960640" y="924239"/>
          <a:ext cx="8753080" cy="54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 name="Group 29"/>
          <p:cNvGrpSpPr/>
          <p:nvPr/>
        </p:nvGrpSpPr>
        <p:grpSpPr>
          <a:xfrm>
            <a:off x="5603586" y="4733907"/>
            <a:ext cx="1082965" cy="1481318"/>
            <a:chOff x="4251020" y="849277"/>
            <a:chExt cx="1082965" cy="1481318"/>
          </a:xfrm>
        </p:grpSpPr>
        <p:sp>
          <p:nvSpPr>
            <p:cNvPr id="31" name="Rounded Rectangle 30"/>
            <p:cNvSpPr/>
            <p:nvPr/>
          </p:nvSpPr>
          <p:spPr>
            <a:xfrm>
              <a:off x="4251020" y="849277"/>
              <a:ext cx="1082965" cy="440779"/>
            </a:xfrm>
            <a:prstGeom prst="roundRect">
              <a:avLst>
                <a:gd name="adj" fmla="val 10000"/>
              </a:avLst>
            </a:prstGeom>
            <a:solidFill>
              <a:srgbClr val="0520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dirty="0"/>
                <a:t>Death</a:t>
              </a:r>
            </a:p>
          </p:txBody>
        </p:sp>
        <p:sp>
          <p:nvSpPr>
            <p:cNvPr id="32" name="Rounded Rectangle 4"/>
            <p:cNvSpPr/>
            <p:nvPr/>
          </p:nvSpPr>
          <p:spPr>
            <a:xfrm>
              <a:off x="4251020" y="1932122"/>
              <a:ext cx="821740" cy="398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endParaRPr lang="en-US" sz="1900"/>
            </a:p>
          </p:txBody>
        </p:sp>
      </p:grpSp>
      <p:grpSp>
        <p:nvGrpSpPr>
          <p:cNvPr id="33" name="Group 32"/>
          <p:cNvGrpSpPr/>
          <p:nvPr/>
        </p:nvGrpSpPr>
        <p:grpSpPr>
          <a:xfrm>
            <a:off x="1871516" y="3812172"/>
            <a:ext cx="1787446" cy="962222"/>
            <a:chOff x="3667611" y="1187211"/>
            <a:chExt cx="1222650" cy="962222"/>
          </a:xfrm>
        </p:grpSpPr>
        <p:sp>
          <p:nvSpPr>
            <p:cNvPr id="34" name="Rounded Rectangle 33"/>
            <p:cNvSpPr/>
            <p:nvPr/>
          </p:nvSpPr>
          <p:spPr>
            <a:xfrm>
              <a:off x="3667611" y="1187211"/>
              <a:ext cx="852639" cy="886264"/>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a:t>Common Trajectory</a:t>
              </a:r>
            </a:p>
          </p:txBody>
        </p:sp>
        <p:sp>
          <p:nvSpPr>
            <p:cNvPr id="35" name="Rounded Rectangle 4"/>
            <p:cNvSpPr/>
            <p:nvPr/>
          </p:nvSpPr>
          <p:spPr>
            <a:xfrm>
              <a:off x="4133532" y="1782485"/>
              <a:ext cx="756729" cy="36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600">
                <a:lnSpc>
                  <a:spcPct val="90000"/>
                </a:lnSpc>
                <a:spcBef>
                  <a:spcPct val="0"/>
                </a:spcBef>
                <a:spcAft>
                  <a:spcPct val="35000"/>
                </a:spcAft>
              </a:pPr>
              <a:endParaRPr lang="en-US" sz="800" dirty="0"/>
            </a:p>
          </p:txBody>
        </p:sp>
      </p:grpSp>
      <p:sp>
        <p:nvSpPr>
          <p:cNvPr id="36" name="Rounded Rectangle 35"/>
          <p:cNvSpPr/>
          <p:nvPr/>
        </p:nvSpPr>
        <p:spPr>
          <a:xfrm>
            <a:off x="8900648" y="1845835"/>
            <a:ext cx="1330713" cy="694672"/>
          </a:xfrm>
          <a:prstGeom prst="roundRect">
            <a:avLst>
              <a:gd name="adj" fmla="val 1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a:t>Complex Trajectory</a:t>
            </a:r>
          </a:p>
        </p:txBody>
      </p:sp>
      <p:sp>
        <p:nvSpPr>
          <p:cNvPr id="2" name="Slide Number Placeholder 1">
            <a:extLst>
              <a:ext uri="{FF2B5EF4-FFF2-40B4-BE49-F238E27FC236}">
                <a16:creationId xmlns:a16="http://schemas.microsoft.com/office/drawing/2014/main" id="{71810AB1-BAF3-9D48-AABD-D17BD5E30D98}"/>
              </a:ext>
            </a:extLst>
          </p:cNvPr>
          <p:cNvSpPr>
            <a:spLocks noGrp="1"/>
          </p:cNvSpPr>
          <p:nvPr>
            <p:ph type="sldNum" sz="quarter" idx="10"/>
          </p:nvPr>
        </p:nvSpPr>
        <p:spPr>
          <a:xfrm>
            <a:off x="11734800" y="6356349"/>
            <a:ext cx="2743200" cy="365125"/>
          </a:xfrm>
        </p:spPr>
        <p:txBody>
          <a:bodyPr/>
          <a:lstStyle/>
          <a:p>
            <a:pPr>
              <a:defRPr/>
            </a:pPr>
            <a:fld id="{9AAE7FB4-8900-4BC2-82BA-C3109519CD25}" type="slidenum">
              <a:rPr lang="en-US" altLang="en-US" smtClean="0"/>
              <a:pPr>
                <a:defRPr/>
              </a:pPr>
              <a:t>9</a:t>
            </a:fld>
            <a:endParaRPr lang="en-US" altLang="en-US"/>
          </a:p>
        </p:txBody>
      </p:sp>
      <p:sp>
        <p:nvSpPr>
          <p:cNvPr id="3" name="Footer Placeholder 2">
            <a:extLst>
              <a:ext uri="{FF2B5EF4-FFF2-40B4-BE49-F238E27FC236}">
                <a16:creationId xmlns:a16="http://schemas.microsoft.com/office/drawing/2014/main" id="{1C624A35-3E3B-BC44-95A6-A40CDB4D645F}"/>
              </a:ext>
            </a:extLst>
          </p:cNvPr>
          <p:cNvSpPr>
            <a:spLocks noGrp="1"/>
          </p:cNvSpPr>
          <p:nvPr>
            <p:ph type="ftr" sz="quarter" idx="11"/>
          </p:nvPr>
        </p:nvSpPr>
        <p:spPr>
          <a:xfrm>
            <a:off x="303655" y="6429146"/>
            <a:ext cx="4114800" cy="365125"/>
          </a:xfrm>
        </p:spPr>
        <p:txBody>
          <a:bodyPr/>
          <a:lstStyle/>
          <a:p>
            <a:r>
              <a:rPr lang="en-US" dirty="0"/>
              <a:t>Care Near the End of Life.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8340902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18796</TotalTime>
  <Words>2867</Words>
  <Application>Microsoft Macintosh PowerPoint</Application>
  <PresentationFormat>Widescreen</PresentationFormat>
  <Paragraphs>246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Gadugi</vt:lpstr>
      <vt:lpstr>Times</vt:lpstr>
      <vt:lpstr>Times New Roman</vt:lpstr>
      <vt:lpstr>Office Theme</vt:lpstr>
      <vt:lpstr>Primary Palliative Care Education  Care Near the End of Life </vt:lpstr>
      <vt:lpstr>Module Objectives</vt:lpstr>
      <vt:lpstr>For Reflection  What do you think a “good death” looks like?   </vt:lpstr>
      <vt:lpstr>For Reflection  What is your role in caring for patients and families at the end of life?</vt:lpstr>
      <vt:lpstr>Guiding Principles and Practices </vt:lpstr>
      <vt:lpstr>Case Discussion: Mrs. Mai Wong</vt:lpstr>
      <vt:lpstr>Supportive Interventions Near End of Life </vt:lpstr>
      <vt:lpstr>Family and Caregiver Concerns</vt:lpstr>
      <vt:lpstr>The Terminal Phase: 1-14 Days</vt:lpstr>
      <vt:lpstr>PowerPoint Presentation</vt:lpstr>
      <vt:lpstr>Spiritual and Existential Dimensions</vt:lpstr>
      <vt:lpstr> The natural, unique, emotional, cognitive, physical, behavioral, and social response to loss.   </vt:lpstr>
      <vt:lpstr>Being with Grief </vt:lpstr>
      <vt:lpstr>Professional Grief</vt:lpstr>
      <vt:lpstr>PowerPoint Presentation</vt:lpstr>
      <vt:lpstr>Questions?  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Palliative Care Education     Introduction to Palliative Care </dc:title>
  <dc:creator>Brook Calton</dc:creator>
  <cp:lastModifiedBy>Calton, Brook</cp:lastModifiedBy>
  <cp:revision>40</cp:revision>
  <dcterms:created xsi:type="dcterms:W3CDTF">2021-02-02T20:40:34Z</dcterms:created>
  <dcterms:modified xsi:type="dcterms:W3CDTF">2022-04-18T20:19:20Z</dcterms:modified>
</cp:coreProperties>
</file>