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9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5" r:id="rId1"/>
  </p:sldMasterIdLst>
  <p:notesMasterIdLst>
    <p:notesMasterId r:id="rId26"/>
  </p:notesMasterIdLst>
  <p:sldIdLst>
    <p:sldId id="277" r:id="rId2"/>
    <p:sldId id="279" r:id="rId3"/>
    <p:sldId id="311" r:id="rId4"/>
    <p:sldId id="313" r:id="rId5"/>
    <p:sldId id="293" r:id="rId6"/>
    <p:sldId id="323" r:id="rId7"/>
    <p:sldId id="296" r:id="rId8"/>
    <p:sldId id="335" r:id="rId9"/>
    <p:sldId id="334" r:id="rId10"/>
    <p:sldId id="319" r:id="rId11"/>
    <p:sldId id="336" r:id="rId12"/>
    <p:sldId id="299" r:id="rId13"/>
    <p:sldId id="330" r:id="rId14"/>
    <p:sldId id="301" r:id="rId15"/>
    <p:sldId id="302" r:id="rId16"/>
    <p:sldId id="303" r:id="rId17"/>
    <p:sldId id="304" r:id="rId18"/>
    <p:sldId id="305" r:id="rId19"/>
    <p:sldId id="307" r:id="rId20"/>
    <p:sldId id="322" r:id="rId21"/>
    <p:sldId id="338" r:id="rId22"/>
    <p:sldId id="289" r:id="rId23"/>
    <p:sldId id="295" r:id="rId24"/>
    <p:sldId id="33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lton, Brook" initials="CB" lastIdx="6" clrIdx="0">
    <p:extLst>
      <p:ext uri="{19B8F6BF-5375-455C-9EA6-DF929625EA0E}">
        <p15:presenceInfo xmlns:p15="http://schemas.microsoft.com/office/powerpoint/2012/main" userId="S::brook.calton@ucsf.edu::2b97c058-8a14-4a63-b2aa-7c473714690f" providerId="AD"/>
      </p:ext>
    </p:extLst>
  </p:cmAuthor>
  <p:cmAuthor id="2" name="Brook Calton" initials="BC" lastIdx="14" clrIdx="1">
    <p:extLst>
      <p:ext uri="{19B8F6BF-5375-455C-9EA6-DF929625EA0E}">
        <p15:presenceInfo xmlns:p15="http://schemas.microsoft.com/office/powerpoint/2012/main" userId="37714ef2381bc9e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72664"/>
  </p:normalViewPr>
  <p:slideViewPr>
    <p:cSldViewPr snapToGrid="0" snapToObjects="1">
      <p:cViewPr varScale="1">
        <p:scale>
          <a:sx n="78" d="100"/>
          <a:sy n="78" d="100"/>
        </p:scale>
        <p:origin x="1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2-02T14:34:57.290" idx="8">
    <p:pos x="7523" y="3723"/>
    <p:text>Check reference; bullets to black</p:text>
    <p:extLst>
      <p:ext uri="{C676402C-5697-4E1C-873F-D02D1690AC5C}">
        <p15:threadingInfo xmlns:p15="http://schemas.microsoft.com/office/powerpoint/2012/main" timeZoneBias="480"/>
      </p:ext>
    </p:extLst>
  </p:cm>
</p:cmLst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62386B-4F0C-5740-827B-282A34C245A5}" type="doc">
      <dgm:prSet loTypeId="urn:microsoft.com/office/officeart/2005/8/layout/venn1" loCatId="" qsTypeId="urn:microsoft.com/office/officeart/2005/8/quickstyle/simple4" qsCatId="simple" csTypeId="urn:microsoft.com/office/officeart/2005/8/colors/accent0_3" csCatId="mainScheme" phldr="1"/>
      <dgm:spPr/>
    </dgm:pt>
    <dgm:pt modelId="{A7828264-9A98-F949-BBF7-3952B0080E0F}">
      <dgm:prSet phldrT="[Text]"/>
      <dgm:spPr/>
      <dgm:t>
        <a:bodyPr/>
        <a:lstStyle/>
        <a:p>
          <a:r>
            <a:rPr lang="en-US" dirty="0"/>
            <a:t>Biological</a:t>
          </a:r>
        </a:p>
      </dgm:t>
    </dgm:pt>
    <dgm:pt modelId="{57F11CFA-A1A1-FB45-8660-F83F40FC8203}" type="parTrans" cxnId="{4B745CAC-F95C-8B4A-B794-D1C6121D4A17}">
      <dgm:prSet/>
      <dgm:spPr/>
      <dgm:t>
        <a:bodyPr/>
        <a:lstStyle/>
        <a:p>
          <a:endParaRPr lang="en-US"/>
        </a:p>
      </dgm:t>
    </dgm:pt>
    <dgm:pt modelId="{8DE07240-CF36-4F49-AED1-98AA27C59733}" type="sibTrans" cxnId="{4B745CAC-F95C-8B4A-B794-D1C6121D4A17}">
      <dgm:prSet/>
      <dgm:spPr/>
      <dgm:t>
        <a:bodyPr/>
        <a:lstStyle/>
        <a:p>
          <a:endParaRPr lang="en-US"/>
        </a:p>
      </dgm:t>
    </dgm:pt>
    <dgm:pt modelId="{9F70EAE2-6279-A045-B531-2C0041477533}">
      <dgm:prSet phldrT="[Text]"/>
      <dgm:spPr/>
      <dgm:t>
        <a:bodyPr/>
        <a:lstStyle/>
        <a:p>
          <a:r>
            <a:rPr lang="en-US" dirty="0"/>
            <a:t>Psychological</a:t>
          </a:r>
        </a:p>
      </dgm:t>
    </dgm:pt>
    <dgm:pt modelId="{8EBAB00C-7241-724F-B866-10A2B8249332}" type="parTrans" cxnId="{70DC0EF2-0874-B443-BE42-6D420F36CA25}">
      <dgm:prSet/>
      <dgm:spPr/>
      <dgm:t>
        <a:bodyPr/>
        <a:lstStyle/>
        <a:p>
          <a:endParaRPr lang="en-US"/>
        </a:p>
      </dgm:t>
    </dgm:pt>
    <dgm:pt modelId="{1CBE254C-3AB4-EA41-A352-2CDD1EFB359B}" type="sibTrans" cxnId="{70DC0EF2-0874-B443-BE42-6D420F36CA25}">
      <dgm:prSet/>
      <dgm:spPr/>
      <dgm:t>
        <a:bodyPr/>
        <a:lstStyle/>
        <a:p>
          <a:endParaRPr lang="en-US"/>
        </a:p>
      </dgm:t>
    </dgm:pt>
    <dgm:pt modelId="{A0E7ED1C-78AF-DA45-B1CE-2587A10EF4A7}">
      <dgm:prSet phldrT="[Text]"/>
      <dgm:spPr/>
      <dgm:t>
        <a:bodyPr/>
        <a:lstStyle/>
        <a:p>
          <a:r>
            <a:rPr lang="en-US" dirty="0"/>
            <a:t>Social</a:t>
          </a:r>
        </a:p>
      </dgm:t>
    </dgm:pt>
    <dgm:pt modelId="{F9B79AB1-F63C-674D-A023-ABECFA80862C}" type="parTrans" cxnId="{FC94A248-7BC0-8147-B223-157ED1916F3C}">
      <dgm:prSet/>
      <dgm:spPr/>
      <dgm:t>
        <a:bodyPr/>
        <a:lstStyle/>
        <a:p>
          <a:endParaRPr lang="en-US"/>
        </a:p>
      </dgm:t>
    </dgm:pt>
    <dgm:pt modelId="{F2ADA890-E84D-4040-BD64-2DBA031CEBD9}" type="sibTrans" cxnId="{FC94A248-7BC0-8147-B223-157ED1916F3C}">
      <dgm:prSet/>
      <dgm:spPr/>
      <dgm:t>
        <a:bodyPr/>
        <a:lstStyle/>
        <a:p>
          <a:endParaRPr lang="en-US"/>
        </a:p>
      </dgm:t>
    </dgm:pt>
    <dgm:pt modelId="{4AF28B6C-0229-DF42-A0C8-8CA454EF1E6A}">
      <dgm:prSet/>
      <dgm:spPr/>
      <dgm:t>
        <a:bodyPr/>
        <a:lstStyle/>
        <a:p>
          <a:r>
            <a:rPr lang="en-US" dirty="0"/>
            <a:t>Spiritual</a:t>
          </a:r>
        </a:p>
      </dgm:t>
    </dgm:pt>
    <dgm:pt modelId="{3A1258AF-6023-3941-BA5C-33A6D5682E9B}" type="parTrans" cxnId="{D8AEE6BD-5831-6841-91CD-D4D9B4D2FB93}">
      <dgm:prSet/>
      <dgm:spPr/>
      <dgm:t>
        <a:bodyPr/>
        <a:lstStyle/>
        <a:p>
          <a:endParaRPr lang="en-US"/>
        </a:p>
      </dgm:t>
    </dgm:pt>
    <dgm:pt modelId="{32982778-9236-CF4C-AFD6-7BACA68D4847}" type="sibTrans" cxnId="{D8AEE6BD-5831-6841-91CD-D4D9B4D2FB93}">
      <dgm:prSet/>
      <dgm:spPr/>
      <dgm:t>
        <a:bodyPr/>
        <a:lstStyle/>
        <a:p>
          <a:endParaRPr lang="en-US"/>
        </a:p>
      </dgm:t>
    </dgm:pt>
    <dgm:pt modelId="{4314393F-1045-AD47-BC3F-EECD11DA75C7}">
      <dgm:prSet/>
      <dgm:spPr/>
      <dgm:t>
        <a:bodyPr/>
        <a:lstStyle/>
        <a:p>
          <a:r>
            <a:rPr lang="en-US" dirty="0"/>
            <a:t>Cultural</a:t>
          </a:r>
        </a:p>
      </dgm:t>
    </dgm:pt>
    <dgm:pt modelId="{96FD30CB-895C-3B40-9BAD-552CA2FD9A15}" type="parTrans" cxnId="{33ED398A-2D0B-8F46-B5AF-D47486A331CB}">
      <dgm:prSet/>
      <dgm:spPr/>
      <dgm:t>
        <a:bodyPr/>
        <a:lstStyle/>
        <a:p>
          <a:endParaRPr lang="en-US"/>
        </a:p>
      </dgm:t>
    </dgm:pt>
    <dgm:pt modelId="{97CB8CDD-811A-414D-9C31-23BD21FC1A85}" type="sibTrans" cxnId="{33ED398A-2D0B-8F46-B5AF-D47486A331CB}">
      <dgm:prSet/>
      <dgm:spPr/>
      <dgm:t>
        <a:bodyPr/>
        <a:lstStyle/>
        <a:p>
          <a:endParaRPr lang="en-US"/>
        </a:p>
      </dgm:t>
    </dgm:pt>
    <dgm:pt modelId="{AF808916-66B0-CF4A-9D2F-A8969C14E180}" type="pres">
      <dgm:prSet presAssocID="{5B62386B-4F0C-5740-827B-282A34C245A5}" presName="compositeShape" presStyleCnt="0">
        <dgm:presLayoutVars>
          <dgm:chMax val="7"/>
          <dgm:dir/>
          <dgm:resizeHandles val="exact"/>
        </dgm:presLayoutVars>
      </dgm:prSet>
      <dgm:spPr/>
    </dgm:pt>
    <dgm:pt modelId="{7033D3E7-A764-DD44-A126-24D3610D0703}" type="pres">
      <dgm:prSet presAssocID="{A7828264-9A98-F949-BBF7-3952B0080E0F}" presName="circ1" presStyleLbl="vennNode1" presStyleIdx="0" presStyleCnt="5"/>
      <dgm:spPr/>
    </dgm:pt>
    <dgm:pt modelId="{17DDD416-BD97-DE47-B74F-50562EDAE97F}" type="pres">
      <dgm:prSet presAssocID="{A7828264-9A98-F949-BBF7-3952B0080E0F}" presName="circ1Tx" presStyleLbl="revTx" presStyleIdx="0" presStyleCnt="0" custLinFactNeighborY="33258">
        <dgm:presLayoutVars>
          <dgm:chMax val="0"/>
          <dgm:chPref val="0"/>
          <dgm:bulletEnabled val="1"/>
        </dgm:presLayoutVars>
      </dgm:prSet>
      <dgm:spPr/>
    </dgm:pt>
    <dgm:pt modelId="{595D88D1-A83B-874F-B4C3-24804C7ABC99}" type="pres">
      <dgm:prSet presAssocID="{9F70EAE2-6279-A045-B531-2C0041477533}" presName="circ2" presStyleLbl="vennNode1" presStyleIdx="1" presStyleCnt="5"/>
      <dgm:spPr/>
    </dgm:pt>
    <dgm:pt modelId="{AF9938D4-4F03-6D46-A427-2FAA3F0EE09E}" type="pres">
      <dgm:prSet presAssocID="{9F70EAE2-6279-A045-B531-2C004147753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707A97D-7305-054F-85A7-5AD6337B89CB}" type="pres">
      <dgm:prSet presAssocID="{A0E7ED1C-78AF-DA45-B1CE-2587A10EF4A7}" presName="circ3" presStyleLbl="vennNode1" presStyleIdx="2" presStyleCnt="5"/>
      <dgm:spPr/>
    </dgm:pt>
    <dgm:pt modelId="{7E560DE5-0E6A-4F4D-80CD-0A47F02A1849}" type="pres">
      <dgm:prSet presAssocID="{A0E7ED1C-78AF-DA45-B1CE-2587A10EF4A7}" presName="circ3Tx" presStyleLbl="revTx" presStyleIdx="0" presStyleCnt="0" custLinFactNeighborX="-23350" custLinFactNeighborY="-3999">
        <dgm:presLayoutVars>
          <dgm:chMax val="0"/>
          <dgm:chPref val="0"/>
          <dgm:bulletEnabled val="1"/>
        </dgm:presLayoutVars>
      </dgm:prSet>
      <dgm:spPr/>
    </dgm:pt>
    <dgm:pt modelId="{4B464C50-5EEA-2341-AAFB-387DFDEEB909}" type="pres">
      <dgm:prSet presAssocID="{4AF28B6C-0229-DF42-A0C8-8CA454EF1E6A}" presName="circ4" presStyleLbl="vennNode1" presStyleIdx="3" presStyleCnt="5"/>
      <dgm:spPr/>
    </dgm:pt>
    <dgm:pt modelId="{41B48569-6492-D94D-8D09-9760CDA70787}" type="pres">
      <dgm:prSet presAssocID="{4AF28B6C-0229-DF42-A0C8-8CA454EF1E6A}" presName="circ4Tx" presStyleLbl="revTx" presStyleIdx="0" presStyleCnt="0" custLinFactNeighborX="20548">
        <dgm:presLayoutVars>
          <dgm:chMax val="0"/>
          <dgm:chPref val="0"/>
          <dgm:bulletEnabled val="1"/>
        </dgm:presLayoutVars>
      </dgm:prSet>
      <dgm:spPr/>
    </dgm:pt>
    <dgm:pt modelId="{4AA97770-9B82-8E41-8CFA-E611A7C5E307}" type="pres">
      <dgm:prSet presAssocID="{4314393F-1045-AD47-BC3F-EECD11DA75C7}" presName="circ5" presStyleLbl="vennNode1" presStyleIdx="4" presStyleCnt="5"/>
      <dgm:spPr/>
    </dgm:pt>
    <dgm:pt modelId="{3DE3059D-6420-B848-9C4A-2B81AC11FA4E}" type="pres">
      <dgm:prSet presAssocID="{4314393F-1045-AD47-BC3F-EECD11DA75C7}" presName="circ5Tx" presStyleLbl="revTx" presStyleIdx="0" presStyleCnt="0" custLinFactNeighborX="14944" custLinFactNeighborY="11997">
        <dgm:presLayoutVars>
          <dgm:chMax val="0"/>
          <dgm:chPref val="0"/>
          <dgm:bulletEnabled val="1"/>
        </dgm:presLayoutVars>
      </dgm:prSet>
      <dgm:spPr/>
    </dgm:pt>
  </dgm:ptLst>
  <dgm:cxnLst>
    <dgm:cxn modelId="{3D03ED38-0CBA-084E-BF6F-352233B95661}" type="presOf" srcId="{5B62386B-4F0C-5740-827B-282A34C245A5}" destId="{AF808916-66B0-CF4A-9D2F-A8969C14E180}" srcOrd="0" destOrd="0" presId="urn:microsoft.com/office/officeart/2005/8/layout/venn1"/>
    <dgm:cxn modelId="{FC94A248-7BC0-8147-B223-157ED1916F3C}" srcId="{5B62386B-4F0C-5740-827B-282A34C245A5}" destId="{A0E7ED1C-78AF-DA45-B1CE-2587A10EF4A7}" srcOrd="2" destOrd="0" parTransId="{F9B79AB1-F63C-674D-A023-ABECFA80862C}" sibTransId="{F2ADA890-E84D-4040-BD64-2DBA031CEBD9}"/>
    <dgm:cxn modelId="{C9E4F671-A50E-2546-93C3-FACACCF51C36}" type="presOf" srcId="{4314393F-1045-AD47-BC3F-EECD11DA75C7}" destId="{3DE3059D-6420-B848-9C4A-2B81AC11FA4E}" srcOrd="0" destOrd="0" presId="urn:microsoft.com/office/officeart/2005/8/layout/venn1"/>
    <dgm:cxn modelId="{435EA984-4964-2E41-930C-150FEF51D903}" type="presOf" srcId="{A7828264-9A98-F949-BBF7-3952B0080E0F}" destId="{17DDD416-BD97-DE47-B74F-50562EDAE97F}" srcOrd="0" destOrd="0" presId="urn:microsoft.com/office/officeart/2005/8/layout/venn1"/>
    <dgm:cxn modelId="{33ED398A-2D0B-8F46-B5AF-D47486A331CB}" srcId="{5B62386B-4F0C-5740-827B-282A34C245A5}" destId="{4314393F-1045-AD47-BC3F-EECD11DA75C7}" srcOrd="4" destOrd="0" parTransId="{96FD30CB-895C-3B40-9BAD-552CA2FD9A15}" sibTransId="{97CB8CDD-811A-414D-9C31-23BD21FC1A85}"/>
    <dgm:cxn modelId="{09CDBEA8-F708-994B-813C-7D748DD8EE84}" type="presOf" srcId="{4AF28B6C-0229-DF42-A0C8-8CA454EF1E6A}" destId="{41B48569-6492-D94D-8D09-9760CDA70787}" srcOrd="0" destOrd="0" presId="urn:microsoft.com/office/officeart/2005/8/layout/venn1"/>
    <dgm:cxn modelId="{4B745CAC-F95C-8B4A-B794-D1C6121D4A17}" srcId="{5B62386B-4F0C-5740-827B-282A34C245A5}" destId="{A7828264-9A98-F949-BBF7-3952B0080E0F}" srcOrd="0" destOrd="0" parTransId="{57F11CFA-A1A1-FB45-8660-F83F40FC8203}" sibTransId="{8DE07240-CF36-4F49-AED1-98AA27C59733}"/>
    <dgm:cxn modelId="{D8AEE6BD-5831-6841-91CD-D4D9B4D2FB93}" srcId="{5B62386B-4F0C-5740-827B-282A34C245A5}" destId="{4AF28B6C-0229-DF42-A0C8-8CA454EF1E6A}" srcOrd="3" destOrd="0" parTransId="{3A1258AF-6023-3941-BA5C-33A6D5682E9B}" sibTransId="{32982778-9236-CF4C-AFD6-7BACA68D4847}"/>
    <dgm:cxn modelId="{87D0DBD5-C40C-644A-B0B2-BB3B377F1AC8}" type="presOf" srcId="{A0E7ED1C-78AF-DA45-B1CE-2587A10EF4A7}" destId="{7E560DE5-0E6A-4F4D-80CD-0A47F02A1849}" srcOrd="0" destOrd="0" presId="urn:microsoft.com/office/officeart/2005/8/layout/venn1"/>
    <dgm:cxn modelId="{9AFBAEDD-71D4-FE4D-ACC2-F98A072FDFD3}" type="presOf" srcId="{9F70EAE2-6279-A045-B531-2C0041477533}" destId="{AF9938D4-4F03-6D46-A427-2FAA3F0EE09E}" srcOrd="0" destOrd="0" presId="urn:microsoft.com/office/officeart/2005/8/layout/venn1"/>
    <dgm:cxn modelId="{70DC0EF2-0874-B443-BE42-6D420F36CA25}" srcId="{5B62386B-4F0C-5740-827B-282A34C245A5}" destId="{9F70EAE2-6279-A045-B531-2C0041477533}" srcOrd="1" destOrd="0" parTransId="{8EBAB00C-7241-724F-B866-10A2B8249332}" sibTransId="{1CBE254C-3AB4-EA41-A352-2CDD1EFB359B}"/>
    <dgm:cxn modelId="{81F8C5A1-8827-4843-A093-6F6CCF6A95CF}" type="presParOf" srcId="{AF808916-66B0-CF4A-9D2F-A8969C14E180}" destId="{7033D3E7-A764-DD44-A126-24D3610D0703}" srcOrd="0" destOrd="0" presId="urn:microsoft.com/office/officeart/2005/8/layout/venn1"/>
    <dgm:cxn modelId="{925666F3-575B-2E4B-A0B3-B4C8A89897CE}" type="presParOf" srcId="{AF808916-66B0-CF4A-9D2F-A8969C14E180}" destId="{17DDD416-BD97-DE47-B74F-50562EDAE97F}" srcOrd="1" destOrd="0" presId="urn:microsoft.com/office/officeart/2005/8/layout/venn1"/>
    <dgm:cxn modelId="{FACCA6A1-0D71-DA43-9BDA-08AAF370C723}" type="presParOf" srcId="{AF808916-66B0-CF4A-9D2F-A8969C14E180}" destId="{595D88D1-A83B-874F-B4C3-24804C7ABC99}" srcOrd="2" destOrd="0" presId="urn:microsoft.com/office/officeart/2005/8/layout/venn1"/>
    <dgm:cxn modelId="{E3D78DD1-B941-C241-88BD-29EFC58AD058}" type="presParOf" srcId="{AF808916-66B0-CF4A-9D2F-A8969C14E180}" destId="{AF9938D4-4F03-6D46-A427-2FAA3F0EE09E}" srcOrd="3" destOrd="0" presId="urn:microsoft.com/office/officeart/2005/8/layout/venn1"/>
    <dgm:cxn modelId="{6DCDF08C-92CB-A243-83EA-A3C6F7715873}" type="presParOf" srcId="{AF808916-66B0-CF4A-9D2F-A8969C14E180}" destId="{B707A97D-7305-054F-85A7-5AD6337B89CB}" srcOrd="4" destOrd="0" presId="urn:microsoft.com/office/officeart/2005/8/layout/venn1"/>
    <dgm:cxn modelId="{F9966B8E-7F0A-9941-AC6C-9A58C7AB422B}" type="presParOf" srcId="{AF808916-66B0-CF4A-9D2F-A8969C14E180}" destId="{7E560DE5-0E6A-4F4D-80CD-0A47F02A1849}" srcOrd="5" destOrd="0" presId="urn:microsoft.com/office/officeart/2005/8/layout/venn1"/>
    <dgm:cxn modelId="{5785632B-9485-6645-AD92-C4286B1940B5}" type="presParOf" srcId="{AF808916-66B0-CF4A-9D2F-A8969C14E180}" destId="{4B464C50-5EEA-2341-AAFB-387DFDEEB909}" srcOrd="6" destOrd="0" presId="urn:microsoft.com/office/officeart/2005/8/layout/venn1"/>
    <dgm:cxn modelId="{5B18CD3B-F1E9-1644-8D08-C241D173D358}" type="presParOf" srcId="{AF808916-66B0-CF4A-9D2F-A8969C14E180}" destId="{41B48569-6492-D94D-8D09-9760CDA70787}" srcOrd="7" destOrd="0" presId="urn:microsoft.com/office/officeart/2005/8/layout/venn1"/>
    <dgm:cxn modelId="{1E00BB29-9B79-BD4E-A92A-DD2D38227B2E}" type="presParOf" srcId="{AF808916-66B0-CF4A-9D2F-A8969C14E180}" destId="{4AA97770-9B82-8E41-8CFA-E611A7C5E307}" srcOrd="8" destOrd="0" presId="urn:microsoft.com/office/officeart/2005/8/layout/venn1"/>
    <dgm:cxn modelId="{CBB594DC-BEA6-8944-9C6A-390BD2554E79}" type="presParOf" srcId="{AF808916-66B0-CF4A-9D2F-A8969C14E180}" destId="{3DE3059D-6420-B848-9C4A-2B81AC11FA4E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82B23D-7D9F-5340-9762-CDA4E592B880}" type="doc">
      <dgm:prSet loTypeId="urn:microsoft.com/office/officeart/2005/8/layout/vList6" loCatId="" qsTypeId="urn:microsoft.com/office/officeart/2005/8/quickstyle/simple4" qsCatId="simple" csTypeId="urn:microsoft.com/office/officeart/2005/8/colors/accent4_3" csCatId="accent4" phldr="1"/>
      <dgm:spPr/>
      <dgm:t>
        <a:bodyPr/>
        <a:lstStyle/>
        <a:p>
          <a:endParaRPr lang="en-US"/>
        </a:p>
      </dgm:t>
    </dgm:pt>
    <dgm:pt modelId="{C119476C-6B7A-E74F-84A6-50E361179C5F}">
      <dgm:prSet custT="1"/>
      <dgm:spPr>
        <a:gradFill flip="none" rotWithShape="0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sz="2800" b="0" dirty="0"/>
            <a:t>Etiology</a:t>
          </a:r>
          <a:endParaRPr lang="en-US" sz="2800" dirty="0"/>
        </a:p>
      </dgm:t>
    </dgm:pt>
    <dgm:pt modelId="{B7E6EAC7-7753-354E-A3DD-0F66B92B0314}" type="parTrans" cxnId="{D8E46D77-48E5-014C-9390-1F20315840B3}">
      <dgm:prSet/>
      <dgm:spPr/>
      <dgm:t>
        <a:bodyPr/>
        <a:lstStyle/>
        <a:p>
          <a:endParaRPr lang="en-US"/>
        </a:p>
      </dgm:t>
    </dgm:pt>
    <dgm:pt modelId="{D0FD89FE-CF93-CA40-9282-C787C94DEAA6}" type="sibTrans" cxnId="{D8E46D77-48E5-014C-9390-1F20315840B3}">
      <dgm:prSet/>
      <dgm:spPr/>
      <dgm:t>
        <a:bodyPr/>
        <a:lstStyle/>
        <a:p>
          <a:endParaRPr lang="en-US"/>
        </a:p>
      </dgm:t>
    </dgm:pt>
    <dgm:pt modelId="{D7C32ABF-4862-F442-B426-ABC75F07111A}">
      <dgm:prSet custT="1"/>
      <dgm:spPr>
        <a:gradFill flip="none" rotWithShape="0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sz="2800" b="0" dirty="0"/>
            <a:t>Chronicity</a:t>
          </a:r>
          <a:endParaRPr lang="en-US" sz="2800" dirty="0"/>
        </a:p>
      </dgm:t>
    </dgm:pt>
    <dgm:pt modelId="{7FE40B01-0192-7E46-B957-C591679E1963}" type="parTrans" cxnId="{774124A6-30BC-E24A-A7DA-3C2786C383F3}">
      <dgm:prSet/>
      <dgm:spPr/>
      <dgm:t>
        <a:bodyPr/>
        <a:lstStyle/>
        <a:p>
          <a:endParaRPr lang="en-US"/>
        </a:p>
      </dgm:t>
    </dgm:pt>
    <dgm:pt modelId="{BA34D29D-D9EE-3C42-A9A9-C6E002C42CCC}" type="sibTrans" cxnId="{774124A6-30BC-E24A-A7DA-3C2786C383F3}">
      <dgm:prSet/>
      <dgm:spPr/>
      <dgm:t>
        <a:bodyPr/>
        <a:lstStyle/>
        <a:p>
          <a:endParaRPr lang="en-US"/>
        </a:p>
      </dgm:t>
    </dgm:pt>
    <dgm:pt modelId="{B366B84E-B9DE-7840-943C-AB6C6C954D9F}">
      <dgm:prSet custT="1"/>
      <dgm:spPr>
        <a:gradFill flip="none" rotWithShape="0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sz="2800" b="0" dirty="0"/>
            <a:t>Type</a:t>
          </a:r>
          <a:endParaRPr lang="en-US" sz="2800" dirty="0"/>
        </a:p>
      </dgm:t>
    </dgm:pt>
    <dgm:pt modelId="{9B0C27AB-43C2-5B44-835B-7725D1FDA7F2}" type="parTrans" cxnId="{535CCE7C-7A2B-B04F-B915-9A6C87845452}">
      <dgm:prSet/>
      <dgm:spPr/>
      <dgm:t>
        <a:bodyPr/>
        <a:lstStyle/>
        <a:p>
          <a:endParaRPr lang="en-US"/>
        </a:p>
      </dgm:t>
    </dgm:pt>
    <dgm:pt modelId="{ED1C4672-FC93-014F-9EBE-7C8616F3889A}" type="sibTrans" cxnId="{535CCE7C-7A2B-B04F-B915-9A6C87845452}">
      <dgm:prSet/>
      <dgm:spPr/>
      <dgm:t>
        <a:bodyPr/>
        <a:lstStyle/>
        <a:p>
          <a:endParaRPr lang="en-US"/>
        </a:p>
      </dgm:t>
    </dgm:pt>
    <dgm:pt modelId="{92F973B1-9B56-2343-83BA-4C3DC1FF6166}">
      <dgm:prSet custT="1"/>
      <dgm:spPr>
        <a:solidFill>
          <a:schemeClr val="tx2">
            <a:alpha val="90000"/>
          </a:schemeClr>
        </a:solidFill>
      </dgm:spPr>
      <dgm:t>
        <a:bodyPr/>
        <a:lstStyle/>
        <a:p>
          <a:pPr rtl="0">
            <a:buFontTx/>
            <a:buNone/>
          </a:pPr>
          <a:r>
            <a:rPr lang="en-US" sz="2200" b="0" dirty="0">
              <a:solidFill>
                <a:schemeClr val="bg1"/>
              </a:solidFill>
            </a:rPr>
            <a:t>Neuropathic</a:t>
          </a:r>
          <a:endParaRPr lang="en-US" sz="2200" dirty="0">
            <a:solidFill>
              <a:schemeClr val="bg1"/>
            </a:solidFill>
          </a:endParaRPr>
        </a:p>
      </dgm:t>
    </dgm:pt>
    <dgm:pt modelId="{A09CE7A2-F581-9A45-9DE1-7BF7E2A24695}" type="parTrans" cxnId="{0CE240FC-B2F3-6F4C-A9A0-422E4077CA5C}">
      <dgm:prSet/>
      <dgm:spPr/>
      <dgm:t>
        <a:bodyPr/>
        <a:lstStyle/>
        <a:p>
          <a:endParaRPr lang="en-US"/>
        </a:p>
      </dgm:t>
    </dgm:pt>
    <dgm:pt modelId="{97C9A689-9B69-684D-B769-1FF8B856DD0F}" type="sibTrans" cxnId="{0CE240FC-B2F3-6F4C-A9A0-422E4077CA5C}">
      <dgm:prSet/>
      <dgm:spPr/>
      <dgm:t>
        <a:bodyPr/>
        <a:lstStyle/>
        <a:p>
          <a:endParaRPr lang="en-US"/>
        </a:p>
      </dgm:t>
    </dgm:pt>
    <dgm:pt modelId="{40E66752-005D-6D47-9959-A1AD898480D0}">
      <dgm:prSet custT="1"/>
      <dgm:spPr>
        <a:solidFill>
          <a:schemeClr val="tx2">
            <a:alpha val="90000"/>
          </a:schemeClr>
        </a:solidFill>
      </dgm:spPr>
      <dgm:t>
        <a:bodyPr/>
        <a:lstStyle/>
        <a:p>
          <a:pPr rtl="0">
            <a:buFontTx/>
            <a:buNone/>
          </a:pPr>
          <a:r>
            <a:rPr lang="en-US" sz="2200" b="0" dirty="0">
              <a:solidFill>
                <a:schemeClr val="bg1"/>
              </a:solidFill>
            </a:rPr>
            <a:t>Inflammatory</a:t>
          </a:r>
          <a:endParaRPr lang="en-US" sz="2200" dirty="0">
            <a:solidFill>
              <a:schemeClr val="bg1"/>
            </a:solidFill>
          </a:endParaRPr>
        </a:p>
      </dgm:t>
    </dgm:pt>
    <dgm:pt modelId="{6D717AEC-1DB7-A04C-92C2-242FE10FA3B1}" type="parTrans" cxnId="{D0971B35-BA7B-3546-AFC8-035AA6B39EC8}">
      <dgm:prSet/>
      <dgm:spPr/>
      <dgm:t>
        <a:bodyPr/>
        <a:lstStyle/>
        <a:p>
          <a:endParaRPr lang="en-US"/>
        </a:p>
      </dgm:t>
    </dgm:pt>
    <dgm:pt modelId="{77E6408C-6FAE-3345-AECA-368EFCCE4AF0}" type="sibTrans" cxnId="{D0971B35-BA7B-3546-AFC8-035AA6B39EC8}">
      <dgm:prSet/>
      <dgm:spPr/>
      <dgm:t>
        <a:bodyPr/>
        <a:lstStyle/>
        <a:p>
          <a:endParaRPr lang="en-US"/>
        </a:p>
      </dgm:t>
    </dgm:pt>
    <dgm:pt modelId="{8BE35A8F-99AC-8846-815C-F35322BAA066}">
      <dgm:prSet custT="1"/>
      <dgm:spPr>
        <a:solidFill>
          <a:schemeClr val="tx2">
            <a:alpha val="90000"/>
          </a:schemeClr>
        </a:solidFill>
      </dgm:spPr>
      <dgm:t>
        <a:bodyPr/>
        <a:lstStyle/>
        <a:p>
          <a:pPr rtl="0">
            <a:buFontTx/>
            <a:buNone/>
          </a:pPr>
          <a:r>
            <a:rPr lang="en-US" sz="2200" b="0" dirty="0">
              <a:solidFill>
                <a:schemeClr val="bg1"/>
              </a:solidFill>
            </a:rPr>
            <a:t>	Cancer</a:t>
          </a:r>
          <a:endParaRPr lang="en-US" sz="2200" dirty="0">
            <a:solidFill>
              <a:schemeClr val="bg1"/>
            </a:solidFill>
          </a:endParaRPr>
        </a:p>
      </dgm:t>
    </dgm:pt>
    <dgm:pt modelId="{2A86CE7C-BF34-FC4D-AB3D-180594D9690F}" type="parTrans" cxnId="{770B35AF-3450-E44E-B69B-FCEB458DB185}">
      <dgm:prSet/>
      <dgm:spPr/>
      <dgm:t>
        <a:bodyPr/>
        <a:lstStyle/>
        <a:p>
          <a:endParaRPr lang="en-US"/>
        </a:p>
      </dgm:t>
    </dgm:pt>
    <dgm:pt modelId="{B79F22E0-DC0E-024D-B284-2859ECCDC881}" type="sibTrans" cxnId="{770B35AF-3450-E44E-B69B-FCEB458DB185}">
      <dgm:prSet/>
      <dgm:spPr/>
      <dgm:t>
        <a:bodyPr/>
        <a:lstStyle/>
        <a:p>
          <a:endParaRPr lang="en-US"/>
        </a:p>
      </dgm:t>
    </dgm:pt>
    <dgm:pt modelId="{8EE1C10B-9105-E04A-827A-977B4DA59EB0}">
      <dgm:prSet custT="1"/>
      <dgm:spPr>
        <a:solidFill>
          <a:schemeClr val="tx2">
            <a:alpha val="90000"/>
          </a:schemeClr>
        </a:solidFill>
      </dgm:spPr>
      <dgm:t>
        <a:bodyPr/>
        <a:lstStyle/>
        <a:p>
          <a:pPr rtl="0">
            <a:buFontTx/>
            <a:buNone/>
          </a:pPr>
          <a:r>
            <a:rPr lang="en-US" sz="2200" b="0" dirty="0">
              <a:solidFill>
                <a:schemeClr val="bg1"/>
              </a:solidFill>
            </a:rPr>
            <a:t>	Acute</a:t>
          </a:r>
          <a:endParaRPr lang="en-US" sz="2200" dirty="0">
            <a:solidFill>
              <a:schemeClr val="bg1"/>
            </a:solidFill>
          </a:endParaRPr>
        </a:p>
      </dgm:t>
    </dgm:pt>
    <dgm:pt modelId="{49916D05-E27A-924D-A265-087209360D19}" type="parTrans" cxnId="{4610E27F-581E-2E4A-8168-D1E33C39F528}">
      <dgm:prSet/>
      <dgm:spPr/>
      <dgm:t>
        <a:bodyPr/>
        <a:lstStyle/>
        <a:p>
          <a:endParaRPr lang="en-US"/>
        </a:p>
      </dgm:t>
    </dgm:pt>
    <dgm:pt modelId="{BC18EFC2-6D1B-C74A-81F6-E4D1147C1FF6}" type="sibTrans" cxnId="{4610E27F-581E-2E4A-8168-D1E33C39F528}">
      <dgm:prSet/>
      <dgm:spPr/>
      <dgm:t>
        <a:bodyPr/>
        <a:lstStyle/>
        <a:p>
          <a:endParaRPr lang="en-US"/>
        </a:p>
      </dgm:t>
    </dgm:pt>
    <dgm:pt modelId="{FA65A002-9202-CD4C-A469-643E11F93BF0}">
      <dgm:prSet custT="1"/>
      <dgm:spPr>
        <a:solidFill>
          <a:schemeClr val="tx2">
            <a:alpha val="90000"/>
          </a:schemeClr>
        </a:solidFill>
      </dgm:spPr>
      <dgm:t>
        <a:bodyPr/>
        <a:lstStyle/>
        <a:p>
          <a:pPr rtl="0">
            <a:buFontTx/>
            <a:buNone/>
          </a:pPr>
          <a:r>
            <a:rPr lang="en-US" sz="2200" b="0" dirty="0">
              <a:solidFill>
                <a:schemeClr val="bg1"/>
              </a:solidFill>
            </a:rPr>
            <a:t>	Nociceptive - somatic, visceral</a:t>
          </a:r>
          <a:endParaRPr lang="en-US" sz="2200" dirty="0">
            <a:solidFill>
              <a:schemeClr val="bg1"/>
            </a:solidFill>
          </a:endParaRPr>
        </a:p>
      </dgm:t>
    </dgm:pt>
    <dgm:pt modelId="{5C57036A-DC30-9E44-8F1F-9923D8768C05}" type="parTrans" cxnId="{A15BEC61-F3A0-5C4E-B2A9-E5456F94D31A}">
      <dgm:prSet/>
      <dgm:spPr/>
      <dgm:t>
        <a:bodyPr/>
        <a:lstStyle/>
        <a:p>
          <a:endParaRPr lang="en-US"/>
        </a:p>
      </dgm:t>
    </dgm:pt>
    <dgm:pt modelId="{55817B93-C06C-6340-93ED-5257C785DA6B}" type="sibTrans" cxnId="{A15BEC61-F3A0-5C4E-B2A9-E5456F94D31A}">
      <dgm:prSet/>
      <dgm:spPr/>
      <dgm:t>
        <a:bodyPr/>
        <a:lstStyle/>
        <a:p>
          <a:endParaRPr lang="en-US"/>
        </a:p>
      </dgm:t>
    </dgm:pt>
    <dgm:pt modelId="{7DE72995-6518-3145-A81A-FBEDAF2BC218}">
      <dgm:prSet custT="1"/>
      <dgm:spPr>
        <a:solidFill>
          <a:schemeClr val="tx2">
            <a:alpha val="90000"/>
          </a:schemeClr>
        </a:solidFill>
      </dgm:spPr>
      <dgm:t>
        <a:bodyPr/>
        <a:lstStyle/>
        <a:p>
          <a:pPr rtl="0">
            <a:buFontTx/>
            <a:buNone/>
          </a:pPr>
          <a:r>
            <a:rPr lang="en-US" sz="2200" b="0" dirty="0">
              <a:solidFill>
                <a:schemeClr val="bg1"/>
              </a:solidFill>
            </a:rPr>
            <a:t>Chronic</a:t>
          </a:r>
          <a:endParaRPr lang="en-US" sz="2200" dirty="0">
            <a:solidFill>
              <a:schemeClr val="bg1"/>
            </a:solidFill>
          </a:endParaRPr>
        </a:p>
      </dgm:t>
    </dgm:pt>
    <dgm:pt modelId="{91920512-7BEC-B148-9D10-A9AB9F65F5AD}" type="parTrans" cxnId="{02A1B12C-F1A8-974E-94F1-DA3F8EA842BA}">
      <dgm:prSet/>
      <dgm:spPr/>
      <dgm:t>
        <a:bodyPr/>
        <a:lstStyle/>
        <a:p>
          <a:endParaRPr lang="en-US"/>
        </a:p>
      </dgm:t>
    </dgm:pt>
    <dgm:pt modelId="{C2D05032-7791-D043-8696-AFA8D805A9EE}" type="sibTrans" cxnId="{02A1B12C-F1A8-974E-94F1-DA3F8EA842BA}">
      <dgm:prSet/>
      <dgm:spPr/>
      <dgm:t>
        <a:bodyPr/>
        <a:lstStyle/>
        <a:p>
          <a:endParaRPr lang="en-US"/>
        </a:p>
      </dgm:t>
    </dgm:pt>
    <dgm:pt modelId="{0C7EC128-FC58-424D-89A2-AF59F9B0913A}">
      <dgm:prSet custT="1"/>
      <dgm:spPr>
        <a:solidFill>
          <a:schemeClr val="tx2">
            <a:alpha val="90000"/>
          </a:schemeClr>
        </a:solidFill>
      </dgm:spPr>
      <dgm:t>
        <a:bodyPr/>
        <a:lstStyle/>
        <a:p>
          <a:pPr rtl="0">
            <a:buFontTx/>
            <a:buNone/>
          </a:pPr>
          <a:r>
            <a:rPr lang="en-US" sz="2200" b="0" dirty="0">
              <a:solidFill>
                <a:schemeClr val="bg1"/>
              </a:solidFill>
            </a:rPr>
            <a:t>Acute on chronic</a:t>
          </a:r>
          <a:endParaRPr lang="en-US" sz="2200" dirty="0">
            <a:solidFill>
              <a:schemeClr val="bg1"/>
            </a:solidFill>
          </a:endParaRPr>
        </a:p>
      </dgm:t>
    </dgm:pt>
    <dgm:pt modelId="{42098F0F-1D59-B94D-8240-BBE16B1DE177}" type="parTrans" cxnId="{EC3D5D5E-F901-CB41-A55C-F7AC1A12DD10}">
      <dgm:prSet/>
      <dgm:spPr/>
      <dgm:t>
        <a:bodyPr/>
        <a:lstStyle/>
        <a:p>
          <a:endParaRPr lang="en-US"/>
        </a:p>
      </dgm:t>
    </dgm:pt>
    <dgm:pt modelId="{0ACE6B39-98F0-074F-B4F8-80C469C8DDFA}" type="sibTrans" cxnId="{EC3D5D5E-F901-CB41-A55C-F7AC1A12DD10}">
      <dgm:prSet/>
      <dgm:spPr/>
      <dgm:t>
        <a:bodyPr/>
        <a:lstStyle/>
        <a:p>
          <a:endParaRPr lang="en-US"/>
        </a:p>
      </dgm:t>
    </dgm:pt>
    <dgm:pt modelId="{8DB447AA-14E5-574F-B9FB-64C39E0158AE}">
      <dgm:prSet custT="1"/>
      <dgm:spPr>
        <a:solidFill>
          <a:schemeClr val="tx2">
            <a:alpha val="90000"/>
          </a:schemeClr>
        </a:solidFill>
      </dgm:spPr>
      <dgm:t>
        <a:bodyPr/>
        <a:lstStyle/>
        <a:p>
          <a:pPr rtl="0">
            <a:buFontTx/>
            <a:buNone/>
          </a:pPr>
          <a:r>
            <a:rPr lang="en-US" sz="2200" b="0" dirty="0">
              <a:solidFill>
                <a:schemeClr val="bg1"/>
              </a:solidFill>
            </a:rPr>
            <a:t>Chronic musculoskeletal</a:t>
          </a:r>
          <a:endParaRPr lang="en-US" sz="2200" dirty="0">
            <a:solidFill>
              <a:schemeClr val="bg1"/>
            </a:solidFill>
          </a:endParaRPr>
        </a:p>
      </dgm:t>
    </dgm:pt>
    <dgm:pt modelId="{2A4E12CD-DE8D-874E-AEF4-1F40D97BD16C}" type="parTrans" cxnId="{5F06FA0A-1C92-BE40-8F6F-6DE42B2E6E27}">
      <dgm:prSet/>
      <dgm:spPr/>
      <dgm:t>
        <a:bodyPr/>
        <a:lstStyle/>
        <a:p>
          <a:endParaRPr lang="en-US"/>
        </a:p>
      </dgm:t>
    </dgm:pt>
    <dgm:pt modelId="{786D0A18-E10E-CE4C-826C-A2B28867CD8F}" type="sibTrans" cxnId="{5F06FA0A-1C92-BE40-8F6F-6DE42B2E6E27}">
      <dgm:prSet/>
      <dgm:spPr/>
      <dgm:t>
        <a:bodyPr/>
        <a:lstStyle/>
        <a:p>
          <a:endParaRPr lang="en-US"/>
        </a:p>
      </dgm:t>
    </dgm:pt>
    <dgm:pt modelId="{00CEDBE7-A3CC-9A43-B7AE-5FCC65DBAB2F}">
      <dgm:prSet custT="1"/>
      <dgm:spPr>
        <a:solidFill>
          <a:schemeClr val="tx2">
            <a:alpha val="90000"/>
          </a:schemeClr>
        </a:solidFill>
      </dgm:spPr>
      <dgm:t>
        <a:bodyPr/>
        <a:lstStyle/>
        <a:p>
          <a:pPr rtl="0">
            <a:buFontTx/>
            <a:buNone/>
          </a:pPr>
          <a:r>
            <a:rPr lang="en-US" sz="2200" dirty="0">
              <a:solidFill>
                <a:schemeClr val="bg1"/>
              </a:solidFill>
            </a:rPr>
            <a:t>Other</a:t>
          </a:r>
        </a:p>
      </dgm:t>
    </dgm:pt>
    <dgm:pt modelId="{022429F5-85CF-3746-9E9D-CDCB1B83A69F}" type="parTrans" cxnId="{660F6199-860B-B74B-AEC7-077EAEF16C99}">
      <dgm:prSet/>
      <dgm:spPr/>
      <dgm:t>
        <a:bodyPr/>
        <a:lstStyle/>
        <a:p>
          <a:endParaRPr lang="en-US"/>
        </a:p>
      </dgm:t>
    </dgm:pt>
    <dgm:pt modelId="{92E811F8-4BF7-994E-9865-5FAE9C968A2A}" type="sibTrans" cxnId="{660F6199-860B-B74B-AEC7-077EAEF16C99}">
      <dgm:prSet/>
      <dgm:spPr/>
      <dgm:t>
        <a:bodyPr/>
        <a:lstStyle/>
        <a:p>
          <a:endParaRPr lang="en-US"/>
        </a:p>
      </dgm:t>
    </dgm:pt>
    <dgm:pt modelId="{2D156BB1-C718-474E-98B7-8DC07B5C8FE8}" type="pres">
      <dgm:prSet presAssocID="{5482B23D-7D9F-5340-9762-CDA4E592B880}" presName="Name0" presStyleCnt="0">
        <dgm:presLayoutVars>
          <dgm:dir/>
          <dgm:animLvl val="lvl"/>
          <dgm:resizeHandles/>
        </dgm:presLayoutVars>
      </dgm:prSet>
      <dgm:spPr/>
    </dgm:pt>
    <dgm:pt modelId="{7C84FE55-BA18-4946-AF03-27018A80C5CB}" type="pres">
      <dgm:prSet presAssocID="{C119476C-6B7A-E74F-84A6-50E361179C5F}" presName="linNode" presStyleCnt="0"/>
      <dgm:spPr/>
    </dgm:pt>
    <dgm:pt modelId="{18F3FCDE-A902-3A48-83E7-ACAD63B1D4BA}" type="pres">
      <dgm:prSet presAssocID="{C119476C-6B7A-E74F-84A6-50E361179C5F}" presName="parentShp" presStyleLbl="node1" presStyleIdx="0" presStyleCnt="3" custScaleX="71396">
        <dgm:presLayoutVars>
          <dgm:bulletEnabled val="1"/>
        </dgm:presLayoutVars>
      </dgm:prSet>
      <dgm:spPr/>
    </dgm:pt>
    <dgm:pt modelId="{EF7AA6AB-414F-9B47-ADBE-77708FB47ED0}" type="pres">
      <dgm:prSet presAssocID="{C119476C-6B7A-E74F-84A6-50E361179C5F}" presName="childShp" presStyleLbl="bgAccFollowNode1" presStyleIdx="0" presStyleCnt="3" custScaleX="115408">
        <dgm:presLayoutVars>
          <dgm:bulletEnabled val="1"/>
        </dgm:presLayoutVars>
      </dgm:prSet>
      <dgm:spPr/>
    </dgm:pt>
    <dgm:pt modelId="{D0610A9F-B55E-A248-A3FC-94BCD1949757}" type="pres">
      <dgm:prSet presAssocID="{D0FD89FE-CF93-CA40-9282-C787C94DEAA6}" presName="spacing" presStyleCnt="0"/>
      <dgm:spPr/>
    </dgm:pt>
    <dgm:pt modelId="{8D86E62B-FE2C-C641-B1F7-EA50AA98BCE5}" type="pres">
      <dgm:prSet presAssocID="{D7C32ABF-4862-F442-B426-ABC75F07111A}" presName="linNode" presStyleCnt="0"/>
      <dgm:spPr/>
    </dgm:pt>
    <dgm:pt modelId="{BF1F2265-D9C4-A84E-A023-49F2CB804511}" type="pres">
      <dgm:prSet presAssocID="{D7C32ABF-4862-F442-B426-ABC75F07111A}" presName="parentShp" presStyleLbl="node1" presStyleIdx="1" presStyleCnt="3" custScaleX="71546">
        <dgm:presLayoutVars>
          <dgm:bulletEnabled val="1"/>
        </dgm:presLayoutVars>
      </dgm:prSet>
      <dgm:spPr/>
    </dgm:pt>
    <dgm:pt modelId="{564FA57D-7213-6049-B8E1-58AA78D2C797}" type="pres">
      <dgm:prSet presAssocID="{D7C32ABF-4862-F442-B426-ABC75F07111A}" presName="childShp" presStyleLbl="bgAccFollowNode1" presStyleIdx="1" presStyleCnt="3" custScaleX="115408" custLinFactNeighborX="-507" custLinFactNeighborY="-1082">
        <dgm:presLayoutVars>
          <dgm:bulletEnabled val="1"/>
        </dgm:presLayoutVars>
      </dgm:prSet>
      <dgm:spPr/>
    </dgm:pt>
    <dgm:pt modelId="{EA2760F4-ED65-924D-BAB7-5E23FEB5F0EE}" type="pres">
      <dgm:prSet presAssocID="{BA34D29D-D9EE-3C42-A9A9-C6E002C42CCC}" presName="spacing" presStyleCnt="0"/>
      <dgm:spPr/>
    </dgm:pt>
    <dgm:pt modelId="{761BE997-B7B6-454A-8B24-DAC70FE153C7}" type="pres">
      <dgm:prSet presAssocID="{B366B84E-B9DE-7840-943C-AB6C6C954D9F}" presName="linNode" presStyleCnt="0"/>
      <dgm:spPr/>
    </dgm:pt>
    <dgm:pt modelId="{B9965A29-7EA2-724E-B443-1715B6E478E2}" type="pres">
      <dgm:prSet presAssocID="{B366B84E-B9DE-7840-943C-AB6C6C954D9F}" presName="parentShp" presStyleLbl="node1" presStyleIdx="2" presStyleCnt="3" custScaleX="71396">
        <dgm:presLayoutVars>
          <dgm:bulletEnabled val="1"/>
        </dgm:presLayoutVars>
      </dgm:prSet>
      <dgm:spPr/>
    </dgm:pt>
    <dgm:pt modelId="{83BD59F6-326D-DB4E-9014-5F43C475500D}" type="pres">
      <dgm:prSet presAssocID="{B366B84E-B9DE-7840-943C-AB6C6C954D9F}" presName="childShp" presStyleLbl="bgAccFollowNode1" presStyleIdx="2" presStyleCnt="3" custScaleX="115408">
        <dgm:presLayoutVars>
          <dgm:bulletEnabled val="1"/>
        </dgm:presLayoutVars>
      </dgm:prSet>
      <dgm:spPr/>
    </dgm:pt>
  </dgm:ptLst>
  <dgm:cxnLst>
    <dgm:cxn modelId="{CB2B0D08-C628-C54C-9FE6-812396809928}" type="presOf" srcId="{B366B84E-B9DE-7840-943C-AB6C6C954D9F}" destId="{B9965A29-7EA2-724E-B443-1715B6E478E2}" srcOrd="0" destOrd="0" presId="urn:microsoft.com/office/officeart/2005/8/layout/vList6"/>
    <dgm:cxn modelId="{5F06FA0A-1C92-BE40-8F6F-6DE42B2E6E27}" srcId="{8BE35A8F-99AC-8846-815C-F35322BAA066}" destId="{8DB447AA-14E5-574F-B9FB-64C39E0158AE}" srcOrd="0" destOrd="0" parTransId="{2A4E12CD-DE8D-874E-AEF4-1F40D97BD16C}" sibTransId="{786D0A18-E10E-CE4C-826C-A2B28867CD8F}"/>
    <dgm:cxn modelId="{A72ED40D-7FD4-6B4E-93B3-FE1D62FB7C2B}" type="presOf" srcId="{8DB447AA-14E5-574F-B9FB-64C39E0158AE}" destId="{EF7AA6AB-414F-9B47-ADBE-77708FB47ED0}" srcOrd="0" destOrd="1" presId="urn:microsoft.com/office/officeart/2005/8/layout/vList6"/>
    <dgm:cxn modelId="{02A1B12C-F1A8-974E-94F1-DA3F8EA842BA}" srcId="{8EE1C10B-9105-E04A-827A-977B4DA59EB0}" destId="{7DE72995-6518-3145-A81A-FBEDAF2BC218}" srcOrd="0" destOrd="0" parTransId="{91920512-7BEC-B148-9D10-A9AB9F65F5AD}" sibTransId="{C2D05032-7791-D043-8696-AFA8D805A9EE}"/>
    <dgm:cxn modelId="{D0971B35-BA7B-3546-AFC8-035AA6B39EC8}" srcId="{FA65A002-9202-CD4C-A469-643E11F93BF0}" destId="{40E66752-005D-6D47-9959-A1AD898480D0}" srcOrd="1" destOrd="0" parTransId="{6D717AEC-1DB7-A04C-92C2-242FE10FA3B1}" sibTransId="{77E6408C-6FAE-3345-AECA-368EFCCE4AF0}"/>
    <dgm:cxn modelId="{0FFB1D3A-04D9-9949-A50D-3A54E9579377}" type="presOf" srcId="{40E66752-005D-6D47-9959-A1AD898480D0}" destId="{83BD59F6-326D-DB4E-9014-5F43C475500D}" srcOrd="0" destOrd="2" presId="urn:microsoft.com/office/officeart/2005/8/layout/vList6"/>
    <dgm:cxn modelId="{40745652-4B82-194D-A113-CD7E5A6266B1}" type="presOf" srcId="{C119476C-6B7A-E74F-84A6-50E361179C5F}" destId="{18F3FCDE-A902-3A48-83E7-ACAD63B1D4BA}" srcOrd="0" destOrd="0" presId="urn:microsoft.com/office/officeart/2005/8/layout/vList6"/>
    <dgm:cxn modelId="{4439D35B-965F-8A46-B08B-D054513F9F91}" type="presOf" srcId="{FA65A002-9202-CD4C-A469-643E11F93BF0}" destId="{83BD59F6-326D-DB4E-9014-5F43C475500D}" srcOrd="0" destOrd="0" presId="urn:microsoft.com/office/officeart/2005/8/layout/vList6"/>
    <dgm:cxn modelId="{EC3D5D5E-F901-CB41-A55C-F7AC1A12DD10}" srcId="{8EE1C10B-9105-E04A-827A-977B4DA59EB0}" destId="{0C7EC128-FC58-424D-89A2-AF59F9B0913A}" srcOrd="1" destOrd="0" parTransId="{42098F0F-1D59-B94D-8240-BBE16B1DE177}" sibTransId="{0ACE6B39-98F0-074F-B4F8-80C469C8DDFA}"/>
    <dgm:cxn modelId="{A15BEC61-F3A0-5C4E-B2A9-E5456F94D31A}" srcId="{B366B84E-B9DE-7840-943C-AB6C6C954D9F}" destId="{FA65A002-9202-CD4C-A469-643E11F93BF0}" srcOrd="0" destOrd="0" parTransId="{5C57036A-DC30-9E44-8F1F-9923D8768C05}" sibTransId="{55817B93-C06C-6340-93ED-5257C785DA6B}"/>
    <dgm:cxn modelId="{5A47CA63-6B04-C247-9183-AE7DA09914D1}" type="presOf" srcId="{8BE35A8F-99AC-8846-815C-F35322BAA066}" destId="{EF7AA6AB-414F-9B47-ADBE-77708FB47ED0}" srcOrd="0" destOrd="0" presId="urn:microsoft.com/office/officeart/2005/8/layout/vList6"/>
    <dgm:cxn modelId="{31F2CE73-20A2-6A4B-BCE0-C113BC8806A7}" type="presOf" srcId="{0C7EC128-FC58-424D-89A2-AF59F9B0913A}" destId="{564FA57D-7213-6049-B8E1-58AA78D2C797}" srcOrd="0" destOrd="2" presId="urn:microsoft.com/office/officeart/2005/8/layout/vList6"/>
    <dgm:cxn modelId="{10FB1E74-3083-F44C-99B1-CFB03B0835F4}" type="presOf" srcId="{5482B23D-7D9F-5340-9762-CDA4E592B880}" destId="{2D156BB1-C718-474E-98B7-8DC07B5C8FE8}" srcOrd="0" destOrd="0" presId="urn:microsoft.com/office/officeart/2005/8/layout/vList6"/>
    <dgm:cxn modelId="{D8E46D77-48E5-014C-9390-1F20315840B3}" srcId="{5482B23D-7D9F-5340-9762-CDA4E592B880}" destId="{C119476C-6B7A-E74F-84A6-50E361179C5F}" srcOrd="0" destOrd="0" parTransId="{B7E6EAC7-7753-354E-A3DD-0F66B92B0314}" sibTransId="{D0FD89FE-CF93-CA40-9282-C787C94DEAA6}"/>
    <dgm:cxn modelId="{535CCE7C-7A2B-B04F-B915-9A6C87845452}" srcId="{5482B23D-7D9F-5340-9762-CDA4E592B880}" destId="{B366B84E-B9DE-7840-943C-AB6C6C954D9F}" srcOrd="2" destOrd="0" parTransId="{9B0C27AB-43C2-5B44-835B-7725D1FDA7F2}" sibTransId="{ED1C4672-FC93-014F-9EBE-7C8616F3889A}"/>
    <dgm:cxn modelId="{4610E27F-581E-2E4A-8168-D1E33C39F528}" srcId="{D7C32ABF-4862-F442-B426-ABC75F07111A}" destId="{8EE1C10B-9105-E04A-827A-977B4DA59EB0}" srcOrd="0" destOrd="0" parTransId="{49916D05-E27A-924D-A265-087209360D19}" sibTransId="{BC18EFC2-6D1B-C74A-81F6-E4D1147C1FF6}"/>
    <dgm:cxn modelId="{298FFB80-CFEC-194A-B47D-E2EDC62DB58D}" type="presOf" srcId="{92F973B1-9B56-2343-83BA-4C3DC1FF6166}" destId="{83BD59F6-326D-DB4E-9014-5F43C475500D}" srcOrd="0" destOrd="1" presId="urn:microsoft.com/office/officeart/2005/8/layout/vList6"/>
    <dgm:cxn modelId="{660F6199-860B-B74B-AEC7-077EAEF16C99}" srcId="{8BE35A8F-99AC-8846-815C-F35322BAA066}" destId="{00CEDBE7-A3CC-9A43-B7AE-5FCC65DBAB2F}" srcOrd="1" destOrd="0" parTransId="{022429F5-85CF-3746-9E9D-CDCB1B83A69F}" sibTransId="{92E811F8-4BF7-994E-9865-5FAE9C968A2A}"/>
    <dgm:cxn modelId="{9325AE9B-FC88-F44C-804A-BC06F6ED9AAE}" type="presOf" srcId="{8EE1C10B-9105-E04A-827A-977B4DA59EB0}" destId="{564FA57D-7213-6049-B8E1-58AA78D2C797}" srcOrd="0" destOrd="0" presId="urn:microsoft.com/office/officeart/2005/8/layout/vList6"/>
    <dgm:cxn modelId="{774124A6-30BC-E24A-A7DA-3C2786C383F3}" srcId="{5482B23D-7D9F-5340-9762-CDA4E592B880}" destId="{D7C32ABF-4862-F442-B426-ABC75F07111A}" srcOrd="1" destOrd="0" parTransId="{7FE40B01-0192-7E46-B957-C591679E1963}" sibTransId="{BA34D29D-D9EE-3C42-A9A9-C6E002C42CCC}"/>
    <dgm:cxn modelId="{770B35AF-3450-E44E-B69B-FCEB458DB185}" srcId="{C119476C-6B7A-E74F-84A6-50E361179C5F}" destId="{8BE35A8F-99AC-8846-815C-F35322BAA066}" srcOrd="0" destOrd="0" parTransId="{2A86CE7C-BF34-FC4D-AB3D-180594D9690F}" sibTransId="{B79F22E0-DC0E-024D-B284-2859ECCDC881}"/>
    <dgm:cxn modelId="{A76A0DCC-D05B-3841-A3E2-8B637C6CF55B}" type="presOf" srcId="{D7C32ABF-4862-F442-B426-ABC75F07111A}" destId="{BF1F2265-D9C4-A84E-A023-49F2CB804511}" srcOrd="0" destOrd="0" presId="urn:microsoft.com/office/officeart/2005/8/layout/vList6"/>
    <dgm:cxn modelId="{964C03DF-D9E2-784D-82FA-8FE9053F1CFB}" type="presOf" srcId="{00CEDBE7-A3CC-9A43-B7AE-5FCC65DBAB2F}" destId="{EF7AA6AB-414F-9B47-ADBE-77708FB47ED0}" srcOrd="0" destOrd="2" presId="urn:microsoft.com/office/officeart/2005/8/layout/vList6"/>
    <dgm:cxn modelId="{369EB0E0-C10C-264B-9C03-7480C35AD9CA}" type="presOf" srcId="{7DE72995-6518-3145-A81A-FBEDAF2BC218}" destId="{564FA57D-7213-6049-B8E1-58AA78D2C797}" srcOrd="0" destOrd="1" presId="urn:microsoft.com/office/officeart/2005/8/layout/vList6"/>
    <dgm:cxn modelId="{0CE240FC-B2F3-6F4C-A9A0-422E4077CA5C}" srcId="{FA65A002-9202-CD4C-A469-643E11F93BF0}" destId="{92F973B1-9B56-2343-83BA-4C3DC1FF6166}" srcOrd="0" destOrd="0" parTransId="{A09CE7A2-F581-9A45-9DE1-7BF7E2A24695}" sibTransId="{97C9A689-9B69-684D-B769-1FF8B856DD0F}"/>
    <dgm:cxn modelId="{0704A989-7429-BD43-8056-D9E7B6E5A6B8}" type="presParOf" srcId="{2D156BB1-C718-474E-98B7-8DC07B5C8FE8}" destId="{7C84FE55-BA18-4946-AF03-27018A80C5CB}" srcOrd="0" destOrd="0" presId="urn:microsoft.com/office/officeart/2005/8/layout/vList6"/>
    <dgm:cxn modelId="{241F3F5A-66DD-CD48-9E96-9612A0753B1D}" type="presParOf" srcId="{7C84FE55-BA18-4946-AF03-27018A80C5CB}" destId="{18F3FCDE-A902-3A48-83E7-ACAD63B1D4BA}" srcOrd="0" destOrd="0" presId="urn:microsoft.com/office/officeart/2005/8/layout/vList6"/>
    <dgm:cxn modelId="{8FFCBF98-FC03-9C4B-A141-4602F314F757}" type="presParOf" srcId="{7C84FE55-BA18-4946-AF03-27018A80C5CB}" destId="{EF7AA6AB-414F-9B47-ADBE-77708FB47ED0}" srcOrd="1" destOrd="0" presId="urn:microsoft.com/office/officeart/2005/8/layout/vList6"/>
    <dgm:cxn modelId="{E384C403-7A0E-7245-89EF-FE23E95312DA}" type="presParOf" srcId="{2D156BB1-C718-474E-98B7-8DC07B5C8FE8}" destId="{D0610A9F-B55E-A248-A3FC-94BCD1949757}" srcOrd="1" destOrd="0" presId="urn:microsoft.com/office/officeart/2005/8/layout/vList6"/>
    <dgm:cxn modelId="{702ED745-F905-FD42-9FE6-DF2CACCE790F}" type="presParOf" srcId="{2D156BB1-C718-474E-98B7-8DC07B5C8FE8}" destId="{8D86E62B-FE2C-C641-B1F7-EA50AA98BCE5}" srcOrd="2" destOrd="0" presId="urn:microsoft.com/office/officeart/2005/8/layout/vList6"/>
    <dgm:cxn modelId="{F5FD7512-AC4A-C74A-83BB-094834DE5AF0}" type="presParOf" srcId="{8D86E62B-FE2C-C641-B1F7-EA50AA98BCE5}" destId="{BF1F2265-D9C4-A84E-A023-49F2CB804511}" srcOrd="0" destOrd="0" presId="urn:microsoft.com/office/officeart/2005/8/layout/vList6"/>
    <dgm:cxn modelId="{3B61BD9E-A954-504C-AE95-A78B21A36374}" type="presParOf" srcId="{8D86E62B-FE2C-C641-B1F7-EA50AA98BCE5}" destId="{564FA57D-7213-6049-B8E1-58AA78D2C797}" srcOrd="1" destOrd="0" presId="urn:microsoft.com/office/officeart/2005/8/layout/vList6"/>
    <dgm:cxn modelId="{B7C4ACBC-761B-1046-8827-EA9AE9C6B593}" type="presParOf" srcId="{2D156BB1-C718-474E-98B7-8DC07B5C8FE8}" destId="{EA2760F4-ED65-924D-BAB7-5E23FEB5F0EE}" srcOrd="3" destOrd="0" presId="urn:microsoft.com/office/officeart/2005/8/layout/vList6"/>
    <dgm:cxn modelId="{1AF9F34D-F6F1-EA44-A1D3-C384457114B6}" type="presParOf" srcId="{2D156BB1-C718-474E-98B7-8DC07B5C8FE8}" destId="{761BE997-B7B6-454A-8B24-DAC70FE153C7}" srcOrd="4" destOrd="0" presId="urn:microsoft.com/office/officeart/2005/8/layout/vList6"/>
    <dgm:cxn modelId="{A7B5BED8-C4E9-8240-A529-7A8A33F79A71}" type="presParOf" srcId="{761BE997-B7B6-454A-8B24-DAC70FE153C7}" destId="{B9965A29-7EA2-724E-B443-1715B6E478E2}" srcOrd="0" destOrd="0" presId="urn:microsoft.com/office/officeart/2005/8/layout/vList6"/>
    <dgm:cxn modelId="{1C5506FC-3CC3-EA49-B60E-F2F50ABCB2E6}" type="presParOf" srcId="{761BE997-B7B6-454A-8B24-DAC70FE153C7}" destId="{83BD59F6-326D-DB4E-9014-5F43C475500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252C95-DAFE-44CB-ACC2-5BB3E29A0F3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EE9022-6040-464F-8A0E-69E78C26A14B}">
      <dgm:prSet phldrT="[Text]"/>
      <dgm:spPr>
        <a:solidFill>
          <a:schemeClr val="accent1"/>
        </a:solidFill>
      </dgm:spPr>
      <dgm:t>
        <a:bodyPr/>
        <a:lstStyle/>
        <a:p>
          <a:r>
            <a:rPr lang="en-US" b="1" dirty="0"/>
            <a:t>Management Categories</a:t>
          </a:r>
        </a:p>
      </dgm:t>
    </dgm:pt>
    <dgm:pt modelId="{2E024CA2-7F79-49E0-9B86-9C3D6A301997}" type="parTrans" cxnId="{FE4F4309-7F56-48D8-9611-0960E1D7E369}">
      <dgm:prSet/>
      <dgm:spPr/>
      <dgm:t>
        <a:bodyPr/>
        <a:lstStyle/>
        <a:p>
          <a:endParaRPr lang="en-US"/>
        </a:p>
      </dgm:t>
    </dgm:pt>
    <dgm:pt modelId="{2FE5BF04-217D-4922-81C5-A288D53D6B9F}" type="sibTrans" cxnId="{FE4F4309-7F56-48D8-9611-0960E1D7E369}">
      <dgm:prSet/>
      <dgm:spPr/>
      <dgm:t>
        <a:bodyPr/>
        <a:lstStyle/>
        <a:p>
          <a:endParaRPr lang="en-US"/>
        </a:p>
      </dgm:t>
    </dgm:pt>
    <dgm:pt modelId="{3DF874DC-AA6F-41A5-AE17-A332A26E80B0}">
      <dgm:prSet phldrT="[Text]"/>
      <dgm:spPr>
        <a:solidFill>
          <a:schemeClr val="tx2"/>
        </a:solidFill>
      </dgm:spPr>
      <dgm:t>
        <a:bodyPr/>
        <a:lstStyle/>
        <a:p>
          <a:r>
            <a:rPr lang="en-US" b="1" dirty="0"/>
            <a:t>1. Communication</a:t>
          </a:r>
        </a:p>
      </dgm:t>
    </dgm:pt>
    <dgm:pt modelId="{B4216A99-B620-4D04-A286-294F8F9B63DD}" type="parTrans" cxnId="{777C30E6-6431-44C4-9D11-218FCF76C73F}">
      <dgm:prSet/>
      <dgm:spPr>
        <a:ln>
          <a:noFill/>
        </a:ln>
      </dgm:spPr>
      <dgm:t>
        <a:bodyPr/>
        <a:lstStyle/>
        <a:p>
          <a:endParaRPr lang="en-US" dirty="0"/>
        </a:p>
      </dgm:t>
    </dgm:pt>
    <dgm:pt modelId="{28BD7164-5DE5-4020-AB4B-56ADBF28C548}" type="sibTrans" cxnId="{777C30E6-6431-44C4-9D11-218FCF76C73F}">
      <dgm:prSet/>
      <dgm:spPr/>
      <dgm:t>
        <a:bodyPr/>
        <a:lstStyle/>
        <a:p>
          <a:endParaRPr lang="en-US"/>
        </a:p>
      </dgm:t>
    </dgm:pt>
    <dgm:pt modelId="{9A074EC6-997A-4D60-B226-41EF4BAA9176}">
      <dgm:prSet phldrT="[Text]"/>
      <dgm:spPr>
        <a:solidFill>
          <a:schemeClr val="tx2"/>
        </a:solidFill>
      </dgm:spPr>
      <dgm:t>
        <a:bodyPr/>
        <a:lstStyle/>
        <a:p>
          <a:r>
            <a:rPr lang="en-US" b="1" dirty="0"/>
            <a:t>2. Disease-Modifying</a:t>
          </a:r>
        </a:p>
      </dgm:t>
    </dgm:pt>
    <dgm:pt modelId="{CE7B621E-7043-4278-9826-8B85E650CE0F}" type="parTrans" cxnId="{929B0E6E-12F8-4140-9D33-C98FC2BE12B9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EE653C2E-2801-40A7-B2C6-4C18B2CA324C}" type="sibTrans" cxnId="{929B0E6E-12F8-4140-9D33-C98FC2BE12B9}">
      <dgm:prSet/>
      <dgm:spPr/>
      <dgm:t>
        <a:bodyPr/>
        <a:lstStyle/>
        <a:p>
          <a:endParaRPr lang="en-US"/>
        </a:p>
      </dgm:t>
    </dgm:pt>
    <dgm:pt modelId="{EA04A5BB-5F2F-4400-A341-89D98E3A5109}">
      <dgm:prSet phldrT="[Text]"/>
      <dgm:spPr>
        <a:solidFill>
          <a:schemeClr val="tx2"/>
        </a:solidFill>
      </dgm:spPr>
      <dgm:t>
        <a:bodyPr/>
        <a:lstStyle/>
        <a:p>
          <a:r>
            <a:rPr lang="en-US" b="1" dirty="0"/>
            <a:t>3. Non-Pharmacological Therapies</a:t>
          </a:r>
        </a:p>
      </dgm:t>
    </dgm:pt>
    <dgm:pt modelId="{D2A80ADB-FA99-4324-90C3-29AB2214F0B9}" type="parTrans" cxnId="{50BF3CA4-6959-4B21-8828-C86EBF31D8CA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88D6726B-D6A8-4202-9F81-EBE5E8291203}" type="sibTrans" cxnId="{50BF3CA4-6959-4B21-8828-C86EBF31D8CA}">
      <dgm:prSet/>
      <dgm:spPr/>
      <dgm:t>
        <a:bodyPr/>
        <a:lstStyle/>
        <a:p>
          <a:endParaRPr lang="en-US"/>
        </a:p>
      </dgm:t>
    </dgm:pt>
    <dgm:pt modelId="{52F815EC-5882-4F18-9845-799982D2EE46}">
      <dgm:prSet phldrT="[Text]"/>
      <dgm:spPr>
        <a:solidFill>
          <a:schemeClr val="tx2"/>
        </a:solidFill>
      </dgm:spPr>
      <dgm:t>
        <a:bodyPr/>
        <a:lstStyle/>
        <a:p>
          <a:r>
            <a:rPr lang="en-US" b="1" dirty="0"/>
            <a:t>4. Pharmacological Therapies</a:t>
          </a:r>
        </a:p>
      </dgm:t>
    </dgm:pt>
    <dgm:pt modelId="{2416BC05-E037-4126-A3F0-45490C0DCE55}" type="parTrans" cxnId="{B8393253-4B3C-4B9E-9FC0-2707EC35356C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7264361D-9762-44E4-986E-4A4796AD6996}" type="sibTrans" cxnId="{B8393253-4B3C-4B9E-9FC0-2707EC35356C}">
      <dgm:prSet/>
      <dgm:spPr/>
      <dgm:t>
        <a:bodyPr/>
        <a:lstStyle/>
        <a:p>
          <a:endParaRPr lang="en-US"/>
        </a:p>
      </dgm:t>
    </dgm:pt>
    <dgm:pt modelId="{6228E369-45E0-4F1D-9BBB-85EF2DE14113}">
      <dgm:prSet phldrT="[Text]"/>
      <dgm:spPr>
        <a:solidFill>
          <a:schemeClr val="tx2"/>
        </a:solidFill>
      </dgm:spPr>
      <dgm:t>
        <a:bodyPr/>
        <a:lstStyle/>
        <a:p>
          <a:r>
            <a:rPr lang="en-US" b="1" dirty="0"/>
            <a:t>5. Interventional Pain Procedures</a:t>
          </a:r>
        </a:p>
      </dgm:t>
    </dgm:pt>
    <dgm:pt modelId="{3E53C5DC-E593-425E-AFBB-F76FE4CAE2E8}" type="parTrans" cxnId="{84B1E26C-2391-44ED-86BF-289F92EFA6FF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2E6F2741-7B01-4042-B89A-80F7C649313B}" type="sibTrans" cxnId="{84B1E26C-2391-44ED-86BF-289F92EFA6FF}">
      <dgm:prSet/>
      <dgm:spPr/>
      <dgm:t>
        <a:bodyPr/>
        <a:lstStyle/>
        <a:p>
          <a:endParaRPr lang="en-US"/>
        </a:p>
      </dgm:t>
    </dgm:pt>
    <dgm:pt modelId="{4C03181B-D8E6-4A8D-A34B-92569E2BFDEA}">
      <dgm:prSet phldrT="[Text]"/>
      <dgm:spPr>
        <a:solidFill>
          <a:schemeClr val="tx2"/>
        </a:solidFill>
      </dgm:spPr>
      <dgm:t>
        <a:bodyPr/>
        <a:lstStyle/>
        <a:p>
          <a:r>
            <a:rPr lang="en-US" b="1" dirty="0"/>
            <a:t>6. Education &amp; Counseling</a:t>
          </a:r>
        </a:p>
      </dgm:t>
    </dgm:pt>
    <dgm:pt modelId="{D11E814E-E74D-4522-8ACA-61A4B76BBDB9}" type="parTrans" cxnId="{F3B0815B-9425-48B9-9914-DD71DD40C8CC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71EFCFD8-40AB-450F-A76A-EB12008EFEE9}" type="sibTrans" cxnId="{F3B0815B-9425-48B9-9914-DD71DD40C8CC}">
      <dgm:prSet/>
      <dgm:spPr/>
      <dgm:t>
        <a:bodyPr/>
        <a:lstStyle/>
        <a:p>
          <a:endParaRPr lang="en-US"/>
        </a:p>
      </dgm:t>
    </dgm:pt>
    <dgm:pt modelId="{0D58B7C8-5097-4913-AF57-5DDF225B8670}">
      <dgm:prSet phldrT="[Text]"/>
      <dgm:spPr>
        <a:solidFill>
          <a:schemeClr val="tx2"/>
        </a:solidFill>
      </dgm:spPr>
      <dgm:t>
        <a:bodyPr/>
        <a:lstStyle/>
        <a:p>
          <a:r>
            <a:rPr lang="en-US" b="1" dirty="0"/>
            <a:t>7. Ongoing Monitoring &amp; Assessment</a:t>
          </a:r>
        </a:p>
      </dgm:t>
    </dgm:pt>
    <dgm:pt modelId="{1A366B5B-8AF2-42AE-BF9E-EAA8F460BB58}" type="parTrans" cxnId="{03AA374C-048F-4062-999A-31D985ED1FD0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1902C51C-DA8B-4A82-8AD3-C5A28B639A4A}" type="sibTrans" cxnId="{03AA374C-048F-4062-999A-31D985ED1FD0}">
      <dgm:prSet/>
      <dgm:spPr/>
      <dgm:t>
        <a:bodyPr/>
        <a:lstStyle/>
        <a:p>
          <a:endParaRPr lang="en-US"/>
        </a:p>
      </dgm:t>
    </dgm:pt>
    <dgm:pt modelId="{EABDA3CB-A065-42C8-A326-66271C0EE941}" type="pres">
      <dgm:prSet presAssocID="{67252C95-DAFE-44CB-ACC2-5BB3E29A0F3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A5F5D6C-D736-4FA2-A5B8-F21CAAB93EAE}" type="pres">
      <dgm:prSet presAssocID="{BFEE9022-6040-464F-8A0E-69E78C26A14B}" presName="root1" presStyleCnt="0"/>
      <dgm:spPr/>
    </dgm:pt>
    <dgm:pt modelId="{5B525861-C7A6-49AA-BADA-DE013AE0C7CD}" type="pres">
      <dgm:prSet presAssocID="{BFEE9022-6040-464F-8A0E-69E78C26A14B}" presName="LevelOneTextNode" presStyleLbl="node0" presStyleIdx="0" presStyleCnt="1" custScaleX="234556" custScaleY="160821" custLinFactNeighborX="9469" custLinFactNeighborY="0">
        <dgm:presLayoutVars>
          <dgm:chPref val="3"/>
        </dgm:presLayoutVars>
      </dgm:prSet>
      <dgm:spPr/>
    </dgm:pt>
    <dgm:pt modelId="{08F16BD5-2FFE-49A0-AD3E-83738C335543}" type="pres">
      <dgm:prSet presAssocID="{BFEE9022-6040-464F-8A0E-69E78C26A14B}" presName="level2hierChild" presStyleCnt="0"/>
      <dgm:spPr/>
    </dgm:pt>
    <dgm:pt modelId="{B1B6E31B-51B5-4042-A30C-2D530D8264EA}" type="pres">
      <dgm:prSet presAssocID="{B4216A99-B620-4D04-A286-294F8F9B63DD}" presName="conn2-1" presStyleLbl="parChTrans1D2" presStyleIdx="0" presStyleCnt="7"/>
      <dgm:spPr/>
    </dgm:pt>
    <dgm:pt modelId="{797B469A-6577-4136-9CD6-0013D47F552F}" type="pres">
      <dgm:prSet presAssocID="{B4216A99-B620-4D04-A286-294F8F9B63DD}" presName="connTx" presStyleLbl="parChTrans1D2" presStyleIdx="0" presStyleCnt="7"/>
      <dgm:spPr/>
    </dgm:pt>
    <dgm:pt modelId="{8936BC5D-FED7-44B4-B87D-53E714C77785}" type="pres">
      <dgm:prSet presAssocID="{3DF874DC-AA6F-41A5-AE17-A332A26E80B0}" presName="root2" presStyleCnt="0"/>
      <dgm:spPr/>
    </dgm:pt>
    <dgm:pt modelId="{F6A1864D-194F-44F5-A60A-7AD7281BCAFC}" type="pres">
      <dgm:prSet presAssocID="{3DF874DC-AA6F-41A5-AE17-A332A26E80B0}" presName="LevelTwoTextNode" presStyleLbl="node2" presStyleIdx="0" presStyleCnt="7" custScaleX="253608">
        <dgm:presLayoutVars>
          <dgm:chPref val="3"/>
        </dgm:presLayoutVars>
      </dgm:prSet>
      <dgm:spPr/>
    </dgm:pt>
    <dgm:pt modelId="{BCA96730-C263-4737-A242-E1E4C5BA1359}" type="pres">
      <dgm:prSet presAssocID="{3DF874DC-AA6F-41A5-AE17-A332A26E80B0}" presName="level3hierChild" presStyleCnt="0"/>
      <dgm:spPr/>
    </dgm:pt>
    <dgm:pt modelId="{E7D70185-AD80-48B6-ABF5-1659E78DB5C6}" type="pres">
      <dgm:prSet presAssocID="{CE7B621E-7043-4278-9826-8B85E650CE0F}" presName="conn2-1" presStyleLbl="parChTrans1D2" presStyleIdx="1" presStyleCnt="7"/>
      <dgm:spPr/>
    </dgm:pt>
    <dgm:pt modelId="{0E761041-D9F5-4325-84D8-45D373EE6647}" type="pres">
      <dgm:prSet presAssocID="{CE7B621E-7043-4278-9826-8B85E650CE0F}" presName="connTx" presStyleLbl="parChTrans1D2" presStyleIdx="1" presStyleCnt="7"/>
      <dgm:spPr/>
    </dgm:pt>
    <dgm:pt modelId="{88038B7E-D59F-4B4A-B89C-4C3D38E551B1}" type="pres">
      <dgm:prSet presAssocID="{9A074EC6-997A-4D60-B226-41EF4BAA9176}" presName="root2" presStyleCnt="0"/>
      <dgm:spPr/>
    </dgm:pt>
    <dgm:pt modelId="{A6C6E1CB-F738-4BBA-A2CD-4CA59CD4793F}" type="pres">
      <dgm:prSet presAssocID="{9A074EC6-997A-4D60-B226-41EF4BAA9176}" presName="LevelTwoTextNode" presStyleLbl="node2" presStyleIdx="1" presStyleCnt="7" custScaleX="253608">
        <dgm:presLayoutVars>
          <dgm:chPref val="3"/>
        </dgm:presLayoutVars>
      </dgm:prSet>
      <dgm:spPr/>
    </dgm:pt>
    <dgm:pt modelId="{B11614F3-ECD4-4AC8-8FD9-283590BD70D4}" type="pres">
      <dgm:prSet presAssocID="{9A074EC6-997A-4D60-B226-41EF4BAA9176}" presName="level3hierChild" presStyleCnt="0"/>
      <dgm:spPr/>
    </dgm:pt>
    <dgm:pt modelId="{FFDFEADC-E3D1-46CB-8334-08CAF95A5CCC}" type="pres">
      <dgm:prSet presAssocID="{D2A80ADB-FA99-4324-90C3-29AB2214F0B9}" presName="conn2-1" presStyleLbl="parChTrans1D2" presStyleIdx="2" presStyleCnt="7"/>
      <dgm:spPr/>
    </dgm:pt>
    <dgm:pt modelId="{821CFC6F-2953-4650-B0FD-D4439118AE46}" type="pres">
      <dgm:prSet presAssocID="{D2A80ADB-FA99-4324-90C3-29AB2214F0B9}" presName="connTx" presStyleLbl="parChTrans1D2" presStyleIdx="2" presStyleCnt="7"/>
      <dgm:spPr/>
    </dgm:pt>
    <dgm:pt modelId="{EF1C5F6F-3C9A-48B9-A75B-C6766CA47EC8}" type="pres">
      <dgm:prSet presAssocID="{EA04A5BB-5F2F-4400-A341-89D98E3A5109}" presName="root2" presStyleCnt="0"/>
      <dgm:spPr/>
    </dgm:pt>
    <dgm:pt modelId="{C9221E72-59CE-424E-9621-44E2AD239B71}" type="pres">
      <dgm:prSet presAssocID="{EA04A5BB-5F2F-4400-A341-89D98E3A5109}" presName="LevelTwoTextNode" presStyleLbl="node2" presStyleIdx="2" presStyleCnt="7" custScaleX="253608">
        <dgm:presLayoutVars>
          <dgm:chPref val="3"/>
        </dgm:presLayoutVars>
      </dgm:prSet>
      <dgm:spPr/>
    </dgm:pt>
    <dgm:pt modelId="{8C74D02B-0AF0-473A-B105-D9D52F3E4FAE}" type="pres">
      <dgm:prSet presAssocID="{EA04A5BB-5F2F-4400-A341-89D98E3A5109}" presName="level3hierChild" presStyleCnt="0"/>
      <dgm:spPr/>
    </dgm:pt>
    <dgm:pt modelId="{1FCDE38C-4F93-4D10-83DA-745A67EDFCBE}" type="pres">
      <dgm:prSet presAssocID="{2416BC05-E037-4126-A3F0-45490C0DCE55}" presName="conn2-1" presStyleLbl="parChTrans1D2" presStyleIdx="3" presStyleCnt="7"/>
      <dgm:spPr/>
    </dgm:pt>
    <dgm:pt modelId="{F4203D05-1A68-43D5-AAC9-33EF29A4BC2B}" type="pres">
      <dgm:prSet presAssocID="{2416BC05-E037-4126-A3F0-45490C0DCE55}" presName="connTx" presStyleLbl="parChTrans1D2" presStyleIdx="3" presStyleCnt="7"/>
      <dgm:spPr/>
    </dgm:pt>
    <dgm:pt modelId="{D85385F9-4048-4E59-B2A3-E8C3D66D1CAB}" type="pres">
      <dgm:prSet presAssocID="{52F815EC-5882-4F18-9845-799982D2EE46}" presName="root2" presStyleCnt="0"/>
      <dgm:spPr/>
    </dgm:pt>
    <dgm:pt modelId="{3543761A-D8EF-40E3-946E-BBD7774432A5}" type="pres">
      <dgm:prSet presAssocID="{52F815EC-5882-4F18-9845-799982D2EE46}" presName="LevelTwoTextNode" presStyleLbl="node2" presStyleIdx="3" presStyleCnt="7" custScaleX="253608">
        <dgm:presLayoutVars>
          <dgm:chPref val="3"/>
        </dgm:presLayoutVars>
      </dgm:prSet>
      <dgm:spPr/>
    </dgm:pt>
    <dgm:pt modelId="{55931889-AD95-4D49-8FBE-6B549073C027}" type="pres">
      <dgm:prSet presAssocID="{52F815EC-5882-4F18-9845-799982D2EE46}" presName="level3hierChild" presStyleCnt="0"/>
      <dgm:spPr/>
    </dgm:pt>
    <dgm:pt modelId="{C6C8DC87-FB25-4E55-9DC6-A3D665D8D9E0}" type="pres">
      <dgm:prSet presAssocID="{3E53C5DC-E593-425E-AFBB-F76FE4CAE2E8}" presName="conn2-1" presStyleLbl="parChTrans1D2" presStyleIdx="4" presStyleCnt="7"/>
      <dgm:spPr/>
    </dgm:pt>
    <dgm:pt modelId="{F9BC8929-4381-4538-89EB-E439EDACEC83}" type="pres">
      <dgm:prSet presAssocID="{3E53C5DC-E593-425E-AFBB-F76FE4CAE2E8}" presName="connTx" presStyleLbl="parChTrans1D2" presStyleIdx="4" presStyleCnt="7"/>
      <dgm:spPr/>
    </dgm:pt>
    <dgm:pt modelId="{B1928432-DC1A-4E33-848A-8C04E8A72CE1}" type="pres">
      <dgm:prSet presAssocID="{6228E369-45E0-4F1D-9BBB-85EF2DE14113}" presName="root2" presStyleCnt="0"/>
      <dgm:spPr/>
    </dgm:pt>
    <dgm:pt modelId="{92D70FE2-A2D9-453E-9ED8-4611F9C6B5DD}" type="pres">
      <dgm:prSet presAssocID="{6228E369-45E0-4F1D-9BBB-85EF2DE14113}" presName="LevelTwoTextNode" presStyleLbl="node2" presStyleIdx="4" presStyleCnt="7" custScaleX="253608">
        <dgm:presLayoutVars>
          <dgm:chPref val="3"/>
        </dgm:presLayoutVars>
      </dgm:prSet>
      <dgm:spPr/>
    </dgm:pt>
    <dgm:pt modelId="{213622DC-A784-437B-9167-05E1408A45B5}" type="pres">
      <dgm:prSet presAssocID="{6228E369-45E0-4F1D-9BBB-85EF2DE14113}" presName="level3hierChild" presStyleCnt="0"/>
      <dgm:spPr/>
    </dgm:pt>
    <dgm:pt modelId="{A763C14E-73E1-4CD5-8EA6-1E94956A180A}" type="pres">
      <dgm:prSet presAssocID="{D11E814E-E74D-4522-8ACA-61A4B76BBDB9}" presName="conn2-1" presStyleLbl="parChTrans1D2" presStyleIdx="5" presStyleCnt="7"/>
      <dgm:spPr/>
    </dgm:pt>
    <dgm:pt modelId="{692780FB-C16A-45C9-8837-A55CA4294737}" type="pres">
      <dgm:prSet presAssocID="{D11E814E-E74D-4522-8ACA-61A4B76BBDB9}" presName="connTx" presStyleLbl="parChTrans1D2" presStyleIdx="5" presStyleCnt="7"/>
      <dgm:spPr/>
    </dgm:pt>
    <dgm:pt modelId="{3761E21E-68AF-4A95-86C0-384167A31045}" type="pres">
      <dgm:prSet presAssocID="{4C03181B-D8E6-4A8D-A34B-92569E2BFDEA}" presName="root2" presStyleCnt="0"/>
      <dgm:spPr/>
    </dgm:pt>
    <dgm:pt modelId="{17B2B48F-F1FB-4FB6-8289-53C1A08E6645}" type="pres">
      <dgm:prSet presAssocID="{4C03181B-D8E6-4A8D-A34B-92569E2BFDEA}" presName="LevelTwoTextNode" presStyleLbl="node2" presStyleIdx="5" presStyleCnt="7" custScaleX="253608">
        <dgm:presLayoutVars>
          <dgm:chPref val="3"/>
        </dgm:presLayoutVars>
      </dgm:prSet>
      <dgm:spPr/>
    </dgm:pt>
    <dgm:pt modelId="{04983AB2-6B77-4568-8C1F-F10385F94108}" type="pres">
      <dgm:prSet presAssocID="{4C03181B-D8E6-4A8D-A34B-92569E2BFDEA}" presName="level3hierChild" presStyleCnt="0"/>
      <dgm:spPr/>
    </dgm:pt>
    <dgm:pt modelId="{50F626AF-0097-4204-8C91-F86926046741}" type="pres">
      <dgm:prSet presAssocID="{1A366B5B-8AF2-42AE-BF9E-EAA8F460BB58}" presName="conn2-1" presStyleLbl="parChTrans1D2" presStyleIdx="6" presStyleCnt="7"/>
      <dgm:spPr/>
    </dgm:pt>
    <dgm:pt modelId="{C90FC823-517C-4FE8-AD13-36EBBB2D47B6}" type="pres">
      <dgm:prSet presAssocID="{1A366B5B-8AF2-42AE-BF9E-EAA8F460BB58}" presName="connTx" presStyleLbl="parChTrans1D2" presStyleIdx="6" presStyleCnt="7"/>
      <dgm:spPr/>
    </dgm:pt>
    <dgm:pt modelId="{FE3E0417-FB2D-4B76-937E-90045889BFDE}" type="pres">
      <dgm:prSet presAssocID="{0D58B7C8-5097-4913-AF57-5DDF225B8670}" presName="root2" presStyleCnt="0"/>
      <dgm:spPr/>
    </dgm:pt>
    <dgm:pt modelId="{C2527A33-6990-4223-ACF6-B70B4E813549}" type="pres">
      <dgm:prSet presAssocID="{0D58B7C8-5097-4913-AF57-5DDF225B8670}" presName="LevelTwoTextNode" presStyleLbl="node2" presStyleIdx="6" presStyleCnt="7" custScaleX="253608">
        <dgm:presLayoutVars>
          <dgm:chPref val="3"/>
        </dgm:presLayoutVars>
      </dgm:prSet>
      <dgm:spPr/>
    </dgm:pt>
    <dgm:pt modelId="{1709B8F1-EE9E-4E5D-A518-F1FD024599B6}" type="pres">
      <dgm:prSet presAssocID="{0D58B7C8-5097-4913-AF57-5DDF225B8670}" presName="level3hierChild" presStyleCnt="0"/>
      <dgm:spPr/>
    </dgm:pt>
  </dgm:ptLst>
  <dgm:cxnLst>
    <dgm:cxn modelId="{ED88A500-C0A9-43DA-9E50-E1E30C224719}" type="presOf" srcId="{D11E814E-E74D-4522-8ACA-61A4B76BBDB9}" destId="{692780FB-C16A-45C9-8837-A55CA4294737}" srcOrd="1" destOrd="0" presId="urn:microsoft.com/office/officeart/2008/layout/HorizontalMultiLevelHierarchy"/>
    <dgm:cxn modelId="{90B5C802-ACDE-4D26-AC67-77834EE6BA65}" type="presOf" srcId="{67252C95-DAFE-44CB-ACC2-5BB3E29A0F38}" destId="{EABDA3CB-A065-42C8-A326-66271C0EE941}" srcOrd="0" destOrd="0" presId="urn:microsoft.com/office/officeart/2008/layout/HorizontalMultiLevelHierarchy"/>
    <dgm:cxn modelId="{FE4F4309-7F56-48D8-9611-0960E1D7E369}" srcId="{67252C95-DAFE-44CB-ACC2-5BB3E29A0F38}" destId="{BFEE9022-6040-464F-8A0E-69E78C26A14B}" srcOrd="0" destOrd="0" parTransId="{2E024CA2-7F79-49E0-9B86-9C3D6A301997}" sibTransId="{2FE5BF04-217D-4922-81C5-A288D53D6B9F}"/>
    <dgm:cxn modelId="{5A4E7627-D7FC-4EE4-8EC9-C3EB66CF9BC6}" type="presOf" srcId="{CE7B621E-7043-4278-9826-8B85E650CE0F}" destId="{0E761041-D9F5-4325-84D8-45D373EE6647}" srcOrd="1" destOrd="0" presId="urn:microsoft.com/office/officeart/2008/layout/HorizontalMultiLevelHierarchy"/>
    <dgm:cxn modelId="{971B502F-7465-4FFE-8332-76502CD54ECA}" type="presOf" srcId="{3DF874DC-AA6F-41A5-AE17-A332A26E80B0}" destId="{F6A1864D-194F-44F5-A60A-7AD7281BCAFC}" srcOrd="0" destOrd="0" presId="urn:microsoft.com/office/officeart/2008/layout/HorizontalMultiLevelHierarchy"/>
    <dgm:cxn modelId="{9EB95031-774A-4459-A7B2-586D9B0BE3F0}" type="presOf" srcId="{BFEE9022-6040-464F-8A0E-69E78C26A14B}" destId="{5B525861-C7A6-49AA-BADA-DE013AE0C7CD}" srcOrd="0" destOrd="0" presId="urn:microsoft.com/office/officeart/2008/layout/HorizontalMultiLevelHierarchy"/>
    <dgm:cxn modelId="{C06CED36-1D8F-4AE4-BD7C-D6326C34C61E}" type="presOf" srcId="{9A074EC6-997A-4D60-B226-41EF4BAA9176}" destId="{A6C6E1CB-F738-4BBA-A2CD-4CA59CD4793F}" srcOrd="0" destOrd="0" presId="urn:microsoft.com/office/officeart/2008/layout/HorizontalMultiLevelHierarchy"/>
    <dgm:cxn modelId="{3BB9923A-B7B3-434F-BC51-D939B05A074F}" type="presOf" srcId="{D2A80ADB-FA99-4324-90C3-29AB2214F0B9}" destId="{FFDFEADC-E3D1-46CB-8334-08CAF95A5CCC}" srcOrd="0" destOrd="0" presId="urn:microsoft.com/office/officeart/2008/layout/HorizontalMultiLevelHierarchy"/>
    <dgm:cxn modelId="{03AA374C-048F-4062-999A-31D985ED1FD0}" srcId="{BFEE9022-6040-464F-8A0E-69E78C26A14B}" destId="{0D58B7C8-5097-4913-AF57-5DDF225B8670}" srcOrd="6" destOrd="0" parTransId="{1A366B5B-8AF2-42AE-BF9E-EAA8F460BB58}" sibTransId="{1902C51C-DA8B-4A82-8AD3-C5A28B639A4A}"/>
    <dgm:cxn modelId="{B8393253-4B3C-4B9E-9FC0-2707EC35356C}" srcId="{BFEE9022-6040-464F-8A0E-69E78C26A14B}" destId="{52F815EC-5882-4F18-9845-799982D2EE46}" srcOrd="3" destOrd="0" parTransId="{2416BC05-E037-4126-A3F0-45490C0DCE55}" sibTransId="{7264361D-9762-44E4-986E-4A4796AD6996}"/>
    <dgm:cxn modelId="{F3B0815B-9425-48B9-9914-DD71DD40C8CC}" srcId="{BFEE9022-6040-464F-8A0E-69E78C26A14B}" destId="{4C03181B-D8E6-4A8D-A34B-92569E2BFDEA}" srcOrd="5" destOrd="0" parTransId="{D11E814E-E74D-4522-8ACA-61A4B76BBDB9}" sibTransId="{71EFCFD8-40AB-450F-A76A-EB12008EFEE9}"/>
    <dgm:cxn modelId="{5050BB5B-6DD6-40A5-B3B5-11C34EA32C95}" type="presOf" srcId="{CE7B621E-7043-4278-9826-8B85E650CE0F}" destId="{E7D70185-AD80-48B6-ABF5-1659E78DB5C6}" srcOrd="0" destOrd="0" presId="urn:microsoft.com/office/officeart/2008/layout/HorizontalMultiLevelHierarchy"/>
    <dgm:cxn modelId="{84B1E26C-2391-44ED-86BF-289F92EFA6FF}" srcId="{BFEE9022-6040-464F-8A0E-69E78C26A14B}" destId="{6228E369-45E0-4F1D-9BBB-85EF2DE14113}" srcOrd="4" destOrd="0" parTransId="{3E53C5DC-E593-425E-AFBB-F76FE4CAE2E8}" sibTransId="{2E6F2741-7B01-4042-B89A-80F7C649313B}"/>
    <dgm:cxn modelId="{6ED4CC6D-E999-475C-8923-7742028839FA}" type="presOf" srcId="{1A366B5B-8AF2-42AE-BF9E-EAA8F460BB58}" destId="{50F626AF-0097-4204-8C91-F86926046741}" srcOrd="0" destOrd="0" presId="urn:microsoft.com/office/officeart/2008/layout/HorizontalMultiLevelHierarchy"/>
    <dgm:cxn modelId="{929B0E6E-12F8-4140-9D33-C98FC2BE12B9}" srcId="{BFEE9022-6040-464F-8A0E-69E78C26A14B}" destId="{9A074EC6-997A-4D60-B226-41EF4BAA9176}" srcOrd="1" destOrd="0" parTransId="{CE7B621E-7043-4278-9826-8B85E650CE0F}" sibTransId="{EE653C2E-2801-40A7-B2C6-4C18B2CA324C}"/>
    <dgm:cxn modelId="{C296DA70-2275-446A-A213-301D7E696026}" type="presOf" srcId="{52F815EC-5882-4F18-9845-799982D2EE46}" destId="{3543761A-D8EF-40E3-946E-BBD7774432A5}" srcOrd="0" destOrd="0" presId="urn:microsoft.com/office/officeart/2008/layout/HorizontalMultiLevelHierarchy"/>
    <dgm:cxn modelId="{39723479-5FCA-4C74-BDE8-AD2A0BC8327E}" type="presOf" srcId="{0D58B7C8-5097-4913-AF57-5DDF225B8670}" destId="{C2527A33-6990-4223-ACF6-B70B4E813549}" srcOrd="0" destOrd="0" presId="urn:microsoft.com/office/officeart/2008/layout/HorizontalMultiLevelHierarchy"/>
    <dgm:cxn modelId="{49A9B17C-8F39-4F8F-8D6E-8FEC1A37D27B}" type="presOf" srcId="{4C03181B-D8E6-4A8D-A34B-92569E2BFDEA}" destId="{17B2B48F-F1FB-4FB6-8289-53C1A08E6645}" srcOrd="0" destOrd="0" presId="urn:microsoft.com/office/officeart/2008/layout/HorizontalMultiLevelHierarchy"/>
    <dgm:cxn modelId="{62313994-7851-4E2E-8F33-8BDEDBB1E2DA}" type="presOf" srcId="{B4216A99-B620-4D04-A286-294F8F9B63DD}" destId="{797B469A-6577-4136-9CD6-0013D47F552F}" srcOrd="1" destOrd="0" presId="urn:microsoft.com/office/officeart/2008/layout/HorizontalMultiLevelHierarchy"/>
    <dgm:cxn modelId="{6B27DB9A-7A14-470C-8220-99F9B78BAEE9}" type="presOf" srcId="{D11E814E-E74D-4522-8ACA-61A4B76BBDB9}" destId="{A763C14E-73E1-4CD5-8EA6-1E94956A180A}" srcOrd="0" destOrd="0" presId="urn:microsoft.com/office/officeart/2008/layout/HorizontalMultiLevelHierarchy"/>
    <dgm:cxn modelId="{CB39DAA0-76E8-485D-B0E0-E18EEAAEC2A0}" type="presOf" srcId="{3E53C5DC-E593-425E-AFBB-F76FE4CAE2E8}" destId="{C6C8DC87-FB25-4E55-9DC6-A3D665D8D9E0}" srcOrd="0" destOrd="0" presId="urn:microsoft.com/office/officeart/2008/layout/HorizontalMultiLevelHierarchy"/>
    <dgm:cxn modelId="{BFED21A1-CECA-4345-8ABC-C0D64D0BDBE7}" type="presOf" srcId="{EA04A5BB-5F2F-4400-A341-89D98E3A5109}" destId="{C9221E72-59CE-424E-9621-44E2AD239B71}" srcOrd="0" destOrd="0" presId="urn:microsoft.com/office/officeart/2008/layout/HorizontalMultiLevelHierarchy"/>
    <dgm:cxn modelId="{50BF3CA4-6959-4B21-8828-C86EBF31D8CA}" srcId="{BFEE9022-6040-464F-8A0E-69E78C26A14B}" destId="{EA04A5BB-5F2F-4400-A341-89D98E3A5109}" srcOrd="2" destOrd="0" parTransId="{D2A80ADB-FA99-4324-90C3-29AB2214F0B9}" sibTransId="{88D6726B-D6A8-4202-9F81-EBE5E8291203}"/>
    <dgm:cxn modelId="{B3DFA1D1-0E6F-422F-95A0-6F869D3BC69F}" type="presOf" srcId="{2416BC05-E037-4126-A3F0-45490C0DCE55}" destId="{F4203D05-1A68-43D5-AAC9-33EF29A4BC2B}" srcOrd="1" destOrd="0" presId="urn:microsoft.com/office/officeart/2008/layout/HorizontalMultiLevelHierarchy"/>
    <dgm:cxn modelId="{9A7689D3-612D-4F03-9B60-FCF167370D94}" type="presOf" srcId="{3E53C5DC-E593-425E-AFBB-F76FE4CAE2E8}" destId="{F9BC8929-4381-4538-89EB-E439EDACEC83}" srcOrd="1" destOrd="0" presId="urn:microsoft.com/office/officeart/2008/layout/HorizontalMultiLevelHierarchy"/>
    <dgm:cxn modelId="{19CF43DD-0AD7-4C70-9D18-380E32B3B7DD}" type="presOf" srcId="{1A366B5B-8AF2-42AE-BF9E-EAA8F460BB58}" destId="{C90FC823-517C-4FE8-AD13-36EBBB2D47B6}" srcOrd="1" destOrd="0" presId="urn:microsoft.com/office/officeart/2008/layout/HorizontalMultiLevelHierarchy"/>
    <dgm:cxn modelId="{357E61E4-8665-4306-BBE0-4A58B2C063FE}" type="presOf" srcId="{2416BC05-E037-4126-A3F0-45490C0DCE55}" destId="{1FCDE38C-4F93-4D10-83DA-745A67EDFCBE}" srcOrd="0" destOrd="0" presId="urn:microsoft.com/office/officeart/2008/layout/HorizontalMultiLevelHierarchy"/>
    <dgm:cxn modelId="{777C30E6-6431-44C4-9D11-218FCF76C73F}" srcId="{BFEE9022-6040-464F-8A0E-69E78C26A14B}" destId="{3DF874DC-AA6F-41A5-AE17-A332A26E80B0}" srcOrd="0" destOrd="0" parTransId="{B4216A99-B620-4D04-A286-294F8F9B63DD}" sibTransId="{28BD7164-5DE5-4020-AB4B-56ADBF28C548}"/>
    <dgm:cxn modelId="{2622BFE6-DDF3-4480-A770-B60789A2A78B}" type="presOf" srcId="{6228E369-45E0-4F1D-9BBB-85EF2DE14113}" destId="{92D70FE2-A2D9-453E-9ED8-4611F9C6B5DD}" srcOrd="0" destOrd="0" presId="urn:microsoft.com/office/officeart/2008/layout/HorizontalMultiLevelHierarchy"/>
    <dgm:cxn modelId="{D5704DF4-A1BB-4675-A8AB-8F926FDC028F}" type="presOf" srcId="{B4216A99-B620-4D04-A286-294F8F9B63DD}" destId="{B1B6E31B-51B5-4042-A30C-2D530D8264EA}" srcOrd="0" destOrd="0" presId="urn:microsoft.com/office/officeart/2008/layout/HorizontalMultiLevelHierarchy"/>
    <dgm:cxn modelId="{79EBA0FE-0FF8-46E9-8F39-4C559CA70281}" type="presOf" srcId="{D2A80ADB-FA99-4324-90C3-29AB2214F0B9}" destId="{821CFC6F-2953-4650-B0FD-D4439118AE46}" srcOrd="1" destOrd="0" presId="urn:microsoft.com/office/officeart/2008/layout/HorizontalMultiLevelHierarchy"/>
    <dgm:cxn modelId="{4D05E498-1E36-442F-9878-7A0ED1AC9519}" type="presParOf" srcId="{EABDA3CB-A065-42C8-A326-66271C0EE941}" destId="{BA5F5D6C-D736-4FA2-A5B8-F21CAAB93EAE}" srcOrd="0" destOrd="0" presId="urn:microsoft.com/office/officeart/2008/layout/HorizontalMultiLevelHierarchy"/>
    <dgm:cxn modelId="{47F96245-97E6-4088-880E-A3E160C18E86}" type="presParOf" srcId="{BA5F5D6C-D736-4FA2-A5B8-F21CAAB93EAE}" destId="{5B525861-C7A6-49AA-BADA-DE013AE0C7CD}" srcOrd="0" destOrd="0" presId="urn:microsoft.com/office/officeart/2008/layout/HorizontalMultiLevelHierarchy"/>
    <dgm:cxn modelId="{AD2A819B-E7D2-48D9-B51D-6D590A169141}" type="presParOf" srcId="{BA5F5D6C-D736-4FA2-A5B8-F21CAAB93EAE}" destId="{08F16BD5-2FFE-49A0-AD3E-83738C335543}" srcOrd="1" destOrd="0" presId="urn:microsoft.com/office/officeart/2008/layout/HorizontalMultiLevelHierarchy"/>
    <dgm:cxn modelId="{5DE89E20-7576-4720-8C58-4134AB494466}" type="presParOf" srcId="{08F16BD5-2FFE-49A0-AD3E-83738C335543}" destId="{B1B6E31B-51B5-4042-A30C-2D530D8264EA}" srcOrd="0" destOrd="0" presId="urn:microsoft.com/office/officeart/2008/layout/HorizontalMultiLevelHierarchy"/>
    <dgm:cxn modelId="{2DBDFD6B-4780-4F32-8AE2-228F878DCE46}" type="presParOf" srcId="{B1B6E31B-51B5-4042-A30C-2D530D8264EA}" destId="{797B469A-6577-4136-9CD6-0013D47F552F}" srcOrd="0" destOrd="0" presId="urn:microsoft.com/office/officeart/2008/layout/HorizontalMultiLevelHierarchy"/>
    <dgm:cxn modelId="{E6FBE071-DE04-4811-BF94-3DCB941CE433}" type="presParOf" srcId="{08F16BD5-2FFE-49A0-AD3E-83738C335543}" destId="{8936BC5D-FED7-44B4-B87D-53E714C77785}" srcOrd="1" destOrd="0" presId="urn:microsoft.com/office/officeart/2008/layout/HorizontalMultiLevelHierarchy"/>
    <dgm:cxn modelId="{3D808A17-2303-4428-8264-C65542D74DAE}" type="presParOf" srcId="{8936BC5D-FED7-44B4-B87D-53E714C77785}" destId="{F6A1864D-194F-44F5-A60A-7AD7281BCAFC}" srcOrd="0" destOrd="0" presId="urn:microsoft.com/office/officeart/2008/layout/HorizontalMultiLevelHierarchy"/>
    <dgm:cxn modelId="{5B6968BD-B97B-410B-8D79-58C5AB694D38}" type="presParOf" srcId="{8936BC5D-FED7-44B4-B87D-53E714C77785}" destId="{BCA96730-C263-4737-A242-E1E4C5BA1359}" srcOrd="1" destOrd="0" presId="urn:microsoft.com/office/officeart/2008/layout/HorizontalMultiLevelHierarchy"/>
    <dgm:cxn modelId="{5B4A703D-DA3C-41D9-A3E8-FA383A48A9C3}" type="presParOf" srcId="{08F16BD5-2FFE-49A0-AD3E-83738C335543}" destId="{E7D70185-AD80-48B6-ABF5-1659E78DB5C6}" srcOrd="2" destOrd="0" presId="urn:microsoft.com/office/officeart/2008/layout/HorizontalMultiLevelHierarchy"/>
    <dgm:cxn modelId="{2D67885D-3C51-47CA-9E53-E00CC006B05B}" type="presParOf" srcId="{E7D70185-AD80-48B6-ABF5-1659E78DB5C6}" destId="{0E761041-D9F5-4325-84D8-45D373EE6647}" srcOrd="0" destOrd="0" presId="urn:microsoft.com/office/officeart/2008/layout/HorizontalMultiLevelHierarchy"/>
    <dgm:cxn modelId="{DF89D4CD-3935-45B6-B43B-AEE93F2115E1}" type="presParOf" srcId="{08F16BD5-2FFE-49A0-AD3E-83738C335543}" destId="{88038B7E-D59F-4B4A-B89C-4C3D38E551B1}" srcOrd="3" destOrd="0" presId="urn:microsoft.com/office/officeart/2008/layout/HorizontalMultiLevelHierarchy"/>
    <dgm:cxn modelId="{05C8A2FA-3608-4EC7-A63E-21D2ADD99DC2}" type="presParOf" srcId="{88038B7E-D59F-4B4A-B89C-4C3D38E551B1}" destId="{A6C6E1CB-F738-4BBA-A2CD-4CA59CD4793F}" srcOrd="0" destOrd="0" presId="urn:microsoft.com/office/officeart/2008/layout/HorizontalMultiLevelHierarchy"/>
    <dgm:cxn modelId="{98132FF7-F982-4B1A-9266-F8AFFA4A9C29}" type="presParOf" srcId="{88038B7E-D59F-4B4A-B89C-4C3D38E551B1}" destId="{B11614F3-ECD4-4AC8-8FD9-283590BD70D4}" srcOrd="1" destOrd="0" presId="urn:microsoft.com/office/officeart/2008/layout/HorizontalMultiLevelHierarchy"/>
    <dgm:cxn modelId="{9186A3E4-B277-4179-8EAD-D83C3D98CB74}" type="presParOf" srcId="{08F16BD5-2FFE-49A0-AD3E-83738C335543}" destId="{FFDFEADC-E3D1-46CB-8334-08CAF95A5CCC}" srcOrd="4" destOrd="0" presId="urn:microsoft.com/office/officeart/2008/layout/HorizontalMultiLevelHierarchy"/>
    <dgm:cxn modelId="{EDED7A59-71F8-4131-BC0B-BA12ECCEB955}" type="presParOf" srcId="{FFDFEADC-E3D1-46CB-8334-08CAF95A5CCC}" destId="{821CFC6F-2953-4650-B0FD-D4439118AE46}" srcOrd="0" destOrd="0" presId="urn:microsoft.com/office/officeart/2008/layout/HorizontalMultiLevelHierarchy"/>
    <dgm:cxn modelId="{D2AF8EB3-AEB4-4A06-AE63-507899F0DC7B}" type="presParOf" srcId="{08F16BD5-2FFE-49A0-AD3E-83738C335543}" destId="{EF1C5F6F-3C9A-48B9-A75B-C6766CA47EC8}" srcOrd="5" destOrd="0" presId="urn:microsoft.com/office/officeart/2008/layout/HorizontalMultiLevelHierarchy"/>
    <dgm:cxn modelId="{B71E1784-0DBC-4D7F-BF81-EDD26BD1A9DA}" type="presParOf" srcId="{EF1C5F6F-3C9A-48B9-A75B-C6766CA47EC8}" destId="{C9221E72-59CE-424E-9621-44E2AD239B71}" srcOrd="0" destOrd="0" presId="urn:microsoft.com/office/officeart/2008/layout/HorizontalMultiLevelHierarchy"/>
    <dgm:cxn modelId="{F200388A-7B52-4A7F-B4C3-B08FBC33D5F1}" type="presParOf" srcId="{EF1C5F6F-3C9A-48B9-A75B-C6766CA47EC8}" destId="{8C74D02B-0AF0-473A-B105-D9D52F3E4FAE}" srcOrd="1" destOrd="0" presId="urn:microsoft.com/office/officeart/2008/layout/HorizontalMultiLevelHierarchy"/>
    <dgm:cxn modelId="{6FBE724A-9A8F-4AE5-937D-29372E565606}" type="presParOf" srcId="{08F16BD5-2FFE-49A0-AD3E-83738C335543}" destId="{1FCDE38C-4F93-4D10-83DA-745A67EDFCBE}" srcOrd="6" destOrd="0" presId="urn:microsoft.com/office/officeart/2008/layout/HorizontalMultiLevelHierarchy"/>
    <dgm:cxn modelId="{007D1620-D85A-4C8F-8BFA-352602F5E3F6}" type="presParOf" srcId="{1FCDE38C-4F93-4D10-83DA-745A67EDFCBE}" destId="{F4203D05-1A68-43D5-AAC9-33EF29A4BC2B}" srcOrd="0" destOrd="0" presId="urn:microsoft.com/office/officeart/2008/layout/HorizontalMultiLevelHierarchy"/>
    <dgm:cxn modelId="{9495B29D-DE16-4E35-85FF-A8ACCD7E93FE}" type="presParOf" srcId="{08F16BD5-2FFE-49A0-AD3E-83738C335543}" destId="{D85385F9-4048-4E59-B2A3-E8C3D66D1CAB}" srcOrd="7" destOrd="0" presId="urn:microsoft.com/office/officeart/2008/layout/HorizontalMultiLevelHierarchy"/>
    <dgm:cxn modelId="{582A14C9-9057-4F38-B04F-97109E398860}" type="presParOf" srcId="{D85385F9-4048-4E59-B2A3-E8C3D66D1CAB}" destId="{3543761A-D8EF-40E3-946E-BBD7774432A5}" srcOrd="0" destOrd="0" presId="urn:microsoft.com/office/officeart/2008/layout/HorizontalMultiLevelHierarchy"/>
    <dgm:cxn modelId="{BA6891C9-6B86-4A75-A4A4-C0EF85032C10}" type="presParOf" srcId="{D85385F9-4048-4E59-B2A3-E8C3D66D1CAB}" destId="{55931889-AD95-4D49-8FBE-6B549073C027}" srcOrd="1" destOrd="0" presId="urn:microsoft.com/office/officeart/2008/layout/HorizontalMultiLevelHierarchy"/>
    <dgm:cxn modelId="{D3912E48-1A6C-4D2F-86C3-936CF7B6239D}" type="presParOf" srcId="{08F16BD5-2FFE-49A0-AD3E-83738C335543}" destId="{C6C8DC87-FB25-4E55-9DC6-A3D665D8D9E0}" srcOrd="8" destOrd="0" presId="urn:microsoft.com/office/officeart/2008/layout/HorizontalMultiLevelHierarchy"/>
    <dgm:cxn modelId="{1609DAE3-4F2B-4D22-9C6B-E23F0B75E9FB}" type="presParOf" srcId="{C6C8DC87-FB25-4E55-9DC6-A3D665D8D9E0}" destId="{F9BC8929-4381-4538-89EB-E439EDACEC83}" srcOrd="0" destOrd="0" presId="urn:microsoft.com/office/officeart/2008/layout/HorizontalMultiLevelHierarchy"/>
    <dgm:cxn modelId="{5E5DE5FD-3817-4B33-AF3B-2024EFAC0F69}" type="presParOf" srcId="{08F16BD5-2FFE-49A0-AD3E-83738C335543}" destId="{B1928432-DC1A-4E33-848A-8C04E8A72CE1}" srcOrd="9" destOrd="0" presId="urn:microsoft.com/office/officeart/2008/layout/HorizontalMultiLevelHierarchy"/>
    <dgm:cxn modelId="{86B0E76C-7E3B-4DB1-BE55-FB1CD5DAE4AC}" type="presParOf" srcId="{B1928432-DC1A-4E33-848A-8C04E8A72CE1}" destId="{92D70FE2-A2D9-453E-9ED8-4611F9C6B5DD}" srcOrd="0" destOrd="0" presId="urn:microsoft.com/office/officeart/2008/layout/HorizontalMultiLevelHierarchy"/>
    <dgm:cxn modelId="{8D2A4EA3-F76F-4001-85BD-1F7F76C0A673}" type="presParOf" srcId="{B1928432-DC1A-4E33-848A-8C04E8A72CE1}" destId="{213622DC-A784-437B-9167-05E1408A45B5}" srcOrd="1" destOrd="0" presId="urn:microsoft.com/office/officeart/2008/layout/HorizontalMultiLevelHierarchy"/>
    <dgm:cxn modelId="{386D474F-6534-4E82-BCD9-46FE7FA751F3}" type="presParOf" srcId="{08F16BD5-2FFE-49A0-AD3E-83738C335543}" destId="{A763C14E-73E1-4CD5-8EA6-1E94956A180A}" srcOrd="10" destOrd="0" presId="urn:microsoft.com/office/officeart/2008/layout/HorizontalMultiLevelHierarchy"/>
    <dgm:cxn modelId="{34649E45-2D9D-45D2-A864-C5DF859EF356}" type="presParOf" srcId="{A763C14E-73E1-4CD5-8EA6-1E94956A180A}" destId="{692780FB-C16A-45C9-8837-A55CA4294737}" srcOrd="0" destOrd="0" presId="urn:microsoft.com/office/officeart/2008/layout/HorizontalMultiLevelHierarchy"/>
    <dgm:cxn modelId="{867E5E72-8BAE-4FA5-92F0-5FD30F9E5C03}" type="presParOf" srcId="{08F16BD5-2FFE-49A0-AD3E-83738C335543}" destId="{3761E21E-68AF-4A95-86C0-384167A31045}" srcOrd="11" destOrd="0" presId="urn:microsoft.com/office/officeart/2008/layout/HorizontalMultiLevelHierarchy"/>
    <dgm:cxn modelId="{88DD1474-9C72-4945-AFD5-261EEAAA22C8}" type="presParOf" srcId="{3761E21E-68AF-4A95-86C0-384167A31045}" destId="{17B2B48F-F1FB-4FB6-8289-53C1A08E6645}" srcOrd="0" destOrd="0" presId="urn:microsoft.com/office/officeart/2008/layout/HorizontalMultiLevelHierarchy"/>
    <dgm:cxn modelId="{E4820DDF-C5F4-4931-8D3B-8ABE21FFE0B0}" type="presParOf" srcId="{3761E21E-68AF-4A95-86C0-384167A31045}" destId="{04983AB2-6B77-4568-8C1F-F10385F94108}" srcOrd="1" destOrd="0" presId="urn:microsoft.com/office/officeart/2008/layout/HorizontalMultiLevelHierarchy"/>
    <dgm:cxn modelId="{058BF833-C844-4F7F-8646-0068D8282ADD}" type="presParOf" srcId="{08F16BD5-2FFE-49A0-AD3E-83738C335543}" destId="{50F626AF-0097-4204-8C91-F86926046741}" srcOrd="12" destOrd="0" presId="urn:microsoft.com/office/officeart/2008/layout/HorizontalMultiLevelHierarchy"/>
    <dgm:cxn modelId="{6DC79B21-6201-4578-8882-4AF214F723B6}" type="presParOf" srcId="{50F626AF-0097-4204-8C91-F86926046741}" destId="{C90FC823-517C-4FE8-AD13-36EBBB2D47B6}" srcOrd="0" destOrd="0" presId="urn:microsoft.com/office/officeart/2008/layout/HorizontalMultiLevelHierarchy"/>
    <dgm:cxn modelId="{C930CB18-D112-4FCE-B652-1409AE4DD509}" type="presParOf" srcId="{08F16BD5-2FFE-49A0-AD3E-83738C335543}" destId="{FE3E0417-FB2D-4B76-937E-90045889BFDE}" srcOrd="13" destOrd="0" presId="urn:microsoft.com/office/officeart/2008/layout/HorizontalMultiLevelHierarchy"/>
    <dgm:cxn modelId="{247652E2-91E2-41E4-BD0B-F5625E255EF9}" type="presParOf" srcId="{FE3E0417-FB2D-4B76-937E-90045889BFDE}" destId="{C2527A33-6990-4223-ACF6-B70B4E813549}" srcOrd="0" destOrd="0" presId="urn:microsoft.com/office/officeart/2008/layout/HorizontalMultiLevelHierarchy"/>
    <dgm:cxn modelId="{AB168FAF-4915-4723-9F52-FD4704EE4F04}" type="presParOf" srcId="{FE3E0417-FB2D-4B76-937E-90045889BFDE}" destId="{1709B8F1-EE9E-4E5D-A518-F1FD024599B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252C95-DAFE-44CB-ACC2-5BB3E29A0F3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EE9022-6040-464F-8A0E-69E78C26A14B}">
      <dgm:prSet phldrT="[Text]"/>
      <dgm:spPr>
        <a:solidFill>
          <a:schemeClr val="accent1"/>
        </a:solidFill>
      </dgm:spPr>
      <dgm:t>
        <a:bodyPr/>
        <a:lstStyle/>
        <a:p>
          <a:r>
            <a:rPr lang="en-US" b="1" dirty="0"/>
            <a:t>Management Categories</a:t>
          </a:r>
        </a:p>
      </dgm:t>
    </dgm:pt>
    <dgm:pt modelId="{2E024CA2-7F79-49E0-9B86-9C3D6A301997}" type="parTrans" cxnId="{FE4F4309-7F56-48D8-9611-0960E1D7E369}">
      <dgm:prSet/>
      <dgm:spPr/>
      <dgm:t>
        <a:bodyPr/>
        <a:lstStyle/>
        <a:p>
          <a:endParaRPr lang="en-US"/>
        </a:p>
      </dgm:t>
    </dgm:pt>
    <dgm:pt modelId="{2FE5BF04-217D-4922-81C5-A288D53D6B9F}" type="sibTrans" cxnId="{FE4F4309-7F56-48D8-9611-0960E1D7E369}">
      <dgm:prSet/>
      <dgm:spPr/>
      <dgm:t>
        <a:bodyPr/>
        <a:lstStyle/>
        <a:p>
          <a:endParaRPr lang="en-US"/>
        </a:p>
      </dgm:t>
    </dgm:pt>
    <dgm:pt modelId="{3DF874DC-AA6F-41A5-AE17-A332A26E80B0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2800" b="1" dirty="0"/>
            <a:t>1. Communication</a:t>
          </a:r>
        </a:p>
      </dgm:t>
    </dgm:pt>
    <dgm:pt modelId="{B4216A99-B620-4D04-A286-294F8F9B63DD}" type="parTrans" cxnId="{777C30E6-6431-44C4-9D11-218FCF76C73F}">
      <dgm:prSet/>
      <dgm:spPr>
        <a:ln>
          <a:noFill/>
        </a:ln>
      </dgm:spPr>
      <dgm:t>
        <a:bodyPr/>
        <a:lstStyle/>
        <a:p>
          <a:endParaRPr lang="en-US" dirty="0"/>
        </a:p>
      </dgm:t>
    </dgm:pt>
    <dgm:pt modelId="{28BD7164-5DE5-4020-AB4B-56ADBF28C548}" type="sibTrans" cxnId="{777C30E6-6431-44C4-9D11-218FCF76C73F}">
      <dgm:prSet/>
      <dgm:spPr/>
      <dgm:t>
        <a:bodyPr/>
        <a:lstStyle/>
        <a:p>
          <a:endParaRPr lang="en-US"/>
        </a:p>
      </dgm:t>
    </dgm:pt>
    <dgm:pt modelId="{EABDA3CB-A065-42C8-A326-66271C0EE941}" type="pres">
      <dgm:prSet presAssocID="{67252C95-DAFE-44CB-ACC2-5BB3E29A0F3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A5F5D6C-D736-4FA2-A5B8-F21CAAB93EAE}" type="pres">
      <dgm:prSet presAssocID="{BFEE9022-6040-464F-8A0E-69E78C26A14B}" presName="root1" presStyleCnt="0"/>
      <dgm:spPr/>
    </dgm:pt>
    <dgm:pt modelId="{5B525861-C7A6-49AA-BADA-DE013AE0C7CD}" type="pres">
      <dgm:prSet presAssocID="{BFEE9022-6040-464F-8A0E-69E78C26A14B}" presName="LevelOneTextNode" presStyleLbl="node0" presStyleIdx="0" presStyleCnt="1" custScaleX="234556" custScaleY="160821" custLinFactNeighborX="9469" custLinFactNeighborY="0">
        <dgm:presLayoutVars>
          <dgm:chPref val="3"/>
        </dgm:presLayoutVars>
      </dgm:prSet>
      <dgm:spPr/>
    </dgm:pt>
    <dgm:pt modelId="{08F16BD5-2FFE-49A0-AD3E-83738C335543}" type="pres">
      <dgm:prSet presAssocID="{BFEE9022-6040-464F-8A0E-69E78C26A14B}" presName="level2hierChild" presStyleCnt="0"/>
      <dgm:spPr/>
    </dgm:pt>
    <dgm:pt modelId="{B1B6E31B-51B5-4042-A30C-2D530D8264EA}" type="pres">
      <dgm:prSet presAssocID="{B4216A99-B620-4D04-A286-294F8F9B63DD}" presName="conn2-1" presStyleLbl="parChTrans1D2" presStyleIdx="0" presStyleCnt="1"/>
      <dgm:spPr/>
    </dgm:pt>
    <dgm:pt modelId="{797B469A-6577-4136-9CD6-0013D47F552F}" type="pres">
      <dgm:prSet presAssocID="{B4216A99-B620-4D04-A286-294F8F9B63DD}" presName="connTx" presStyleLbl="parChTrans1D2" presStyleIdx="0" presStyleCnt="1"/>
      <dgm:spPr/>
    </dgm:pt>
    <dgm:pt modelId="{8936BC5D-FED7-44B4-B87D-53E714C77785}" type="pres">
      <dgm:prSet presAssocID="{3DF874DC-AA6F-41A5-AE17-A332A26E80B0}" presName="root2" presStyleCnt="0"/>
      <dgm:spPr/>
    </dgm:pt>
    <dgm:pt modelId="{F6A1864D-194F-44F5-A60A-7AD7281BCAFC}" type="pres">
      <dgm:prSet presAssocID="{3DF874DC-AA6F-41A5-AE17-A332A26E80B0}" presName="LevelTwoTextNode" presStyleLbl="node2" presStyleIdx="0" presStyleCnt="1" custScaleX="253608" custLinFactY="-100000" custLinFactNeighborY="-167313">
        <dgm:presLayoutVars>
          <dgm:chPref val="3"/>
        </dgm:presLayoutVars>
      </dgm:prSet>
      <dgm:spPr/>
    </dgm:pt>
    <dgm:pt modelId="{BCA96730-C263-4737-A242-E1E4C5BA1359}" type="pres">
      <dgm:prSet presAssocID="{3DF874DC-AA6F-41A5-AE17-A332A26E80B0}" presName="level3hierChild" presStyleCnt="0"/>
      <dgm:spPr/>
    </dgm:pt>
  </dgm:ptLst>
  <dgm:cxnLst>
    <dgm:cxn modelId="{90B5C802-ACDE-4D26-AC67-77834EE6BA65}" type="presOf" srcId="{67252C95-DAFE-44CB-ACC2-5BB3E29A0F38}" destId="{EABDA3CB-A065-42C8-A326-66271C0EE941}" srcOrd="0" destOrd="0" presId="urn:microsoft.com/office/officeart/2008/layout/HorizontalMultiLevelHierarchy"/>
    <dgm:cxn modelId="{FE4F4309-7F56-48D8-9611-0960E1D7E369}" srcId="{67252C95-DAFE-44CB-ACC2-5BB3E29A0F38}" destId="{BFEE9022-6040-464F-8A0E-69E78C26A14B}" srcOrd="0" destOrd="0" parTransId="{2E024CA2-7F79-49E0-9B86-9C3D6A301997}" sibTransId="{2FE5BF04-217D-4922-81C5-A288D53D6B9F}"/>
    <dgm:cxn modelId="{971B502F-7465-4FFE-8332-76502CD54ECA}" type="presOf" srcId="{3DF874DC-AA6F-41A5-AE17-A332A26E80B0}" destId="{F6A1864D-194F-44F5-A60A-7AD7281BCAFC}" srcOrd="0" destOrd="0" presId="urn:microsoft.com/office/officeart/2008/layout/HorizontalMultiLevelHierarchy"/>
    <dgm:cxn modelId="{9EB95031-774A-4459-A7B2-586D9B0BE3F0}" type="presOf" srcId="{BFEE9022-6040-464F-8A0E-69E78C26A14B}" destId="{5B525861-C7A6-49AA-BADA-DE013AE0C7CD}" srcOrd="0" destOrd="0" presId="urn:microsoft.com/office/officeart/2008/layout/HorizontalMultiLevelHierarchy"/>
    <dgm:cxn modelId="{62313994-7851-4E2E-8F33-8BDEDBB1E2DA}" type="presOf" srcId="{B4216A99-B620-4D04-A286-294F8F9B63DD}" destId="{797B469A-6577-4136-9CD6-0013D47F552F}" srcOrd="1" destOrd="0" presId="urn:microsoft.com/office/officeart/2008/layout/HorizontalMultiLevelHierarchy"/>
    <dgm:cxn modelId="{777C30E6-6431-44C4-9D11-218FCF76C73F}" srcId="{BFEE9022-6040-464F-8A0E-69E78C26A14B}" destId="{3DF874DC-AA6F-41A5-AE17-A332A26E80B0}" srcOrd="0" destOrd="0" parTransId="{B4216A99-B620-4D04-A286-294F8F9B63DD}" sibTransId="{28BD7164-5DE5-4020-AB4B-56ADBF28C548}"/>
    <dgm:cxn modelId="{D5704DF4-A1BB-4675-A8AB-8F926FDC028F}" type="presOf" srcId="{B4216A99-B620-4D04-A286-294F8F9B63DD}" destId="{B1B6E31B-51B5-4042-A30C-2D530D8264EA}" srcOrd="0" destOrd="0" presId="urn:microsoft.com/office/officeart/2008/layout/HorizontalMultiLevelHierarchy"/>
    <dgm:cxn modelId="{4D05E498-1E36-442F-9878-7A0ED1AC9519}" type="presParOf" srcId="{EABDA3CB-A065-42C8-A326-66271C0EE941}" destId="{BA5F5D6C-D736-4FA2-A5B8-F21CAAB93EAE}" srcOrd="0" destOrd="0" presId="urn:microsoft.com/office/officeart/2008/layout/HorizontalMultiLevelHierarchy"/>
    <dgm:cxn modelId="{47F96245-97E6-4088-880E-A3E160C18E86}" type="presParOf" srcId="{BA5F5D6C-D736-4FA2-A5B8-F21CAAB93EAE}" destId="{5B525861-C7A6-49AA-BADA-DE013AE0C7CD}" srcOrd="0" destOrd="0" presId="urn:microsoft.com/office/officeart/2008/layout/HorizontalMultiLevelHierarchy"/>
    <dgm:cxn modelId="{AD2A819B-E7D2-48D9-B51D-6D590A169141}" type="presParOf" srcId="{BA5F5D6C-D736-4FA2-A5B8-F21CAAB93EAE}" destId="{08F16BD5-2FFE-49A0-AD3E-83738C335543}" srcOrd="1" destOrd="0" presId="urn:microsoft.com/office/officeart/2008/layout/HorizontalMultiLevelHierarchy"/>
    <dgm:cxn modelId="{5DE89E20-7576-4720-8C58-4134AB494466}" type="presParOf" srcId="{08F16BD5-2FFE-49A0-AD3E-83738C335543}" destId="{B1B6E31B-51B5-4042-A30C-2D530D8264EA}" srcOrd="0" destOrd="0" presId="urn:microsoft.com/office/officeart/2008/layout/HorizontalMultiLevelHierarchy"/>
    <dgm:cxn modelId="{2DBDFD6B-4780-4F32-8AE2-228F878DCE46}" type="presParOf" srcId="{B1B6E31B-51B5-4042-A30C-2D530D8264EA}" destId="{797B469A-6577-4136-9CD6-0013D47F552F}" srcOrd="0" destOrd="0" presId="urn:microsoft.com/office/officeart/2008/layout/HorizontalMultiLevelHierarchy"/>
    <dgm:cxn modelId="{E6FBE071-DE04-4811-BF94-3DCB941CE433}" type="presParOf" srcId="{08F16BD5-2FFE-49A0-AD3E-83738C335543}" destId="{8936BC5D-FED7-44B4-B87D-53E714C77785}" srcOrd="1" destOrd="0" presId="urn:microsoft.com/office/officeart/2008/layout/HorizontalMultiLevelHierarchy"/>
    <dgm:cxn modelId="{3D808A17-2303-4428-8264-C65542D74DAE}" type="presParOf" srcId="{8936BC5D-FED7-44B4-B87D-53E714C77785}" destId="{F6A1864D-194F-44F5-A60A-7AD7281BCAFC}" srcOrd="0" destOrd="0" presId="urn:microsoft.com/office/officeart/2008/layout/HorizontalMultiLevelHierarchy"/>
    <dgm:cxn modelId="{5B6968BD-B97B-410B-8D79-58C5AB694D38}" type="presParOf" srcId="{8936BC5D-FED7-44B4-B87D-53E714C77785}" destId="{BCA96730-C263-4737-A242-E1E4C5BA135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7252C95-DAFE-44CB-ACC2-5BB3E29A0F3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EE9022-6040-464F-8A0E-69E78C26A14B}">
      <dgm:prSet phldrT="[Text]"/>
      <dgm:spPr>
        <a:solidFill>
          <a:schemeClr val="accent1"/>
        </a:solidFill>
      </dgm:spPr>
      <dgm:t>
        <a:bodyPr/>
        <a:lstStyle/>
        <a:p>
          <a:r>
            <a:rPr lang="en-US" b="1" dirty="0"/>
            <a:t>Management Categories</a:t>
          </a:r>
        </a:p>
      </dgm:t>
    </dgm:pt>
    <dgm:pt modelId="{2E024CA2-7F79-49E0-9B86-9C3D6A301997}" type="parTrans" cxnId="{FE4F4309-7F56-48D8-9611-0960E1D7E369}">
      <dgm:prSet/>
      <dgm:spPr/>
      <dgm:t>
        <a:bodyPr/>
        <a:lstStyle/>
        <a:p>
          <a:endParaRPr lang="en-US"/>
        </a:p>
      </dgm:t>
    </dgm:pt>
    <dgm:pt modelId="{2FE5BF04-217D-4922-81C5-A288D53D6B9F}" type="sibTrans" cxnId="{FE4F4309-7F56-48D8-9611-0960E1D7E369}">
      <dgm:prSet/>
      <dgm:spPr/>
      <dgm:t>
        <a:bodyPr/>
        <a:lstStyle/>
        <a:p>
          <a:endParaRPr lang="en-US"/>
        </a:p>
      </dgm:t>
    </dgm:pt>
    <dgm:pt modelId="{3DF874DC-AA6F-41A5-AE17-A332A26E80B0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2800" b="1" dirty="0"/>
            <a:t>2. Disease Modifying Therapies</a:t>
          </a:r>
        </a:p>
      </dgm:t>
    </dgm:pt>
    <dgm:pt modelId="{B4216A99-B620-4D04-A286-294F8F9B63DD}" type="parTrans" cxnId="{777C30E6-6431-44C4-9D11-218FCF76C73F}">
      <dgm:prSet/>
      <dgm:spPr>
        <a:ln>
          <a:noFill/>
        </a:ln>
      </dgm:spPr>
      <dgm:t>
        <a:bodyPr/>
        <a:lstStyle/>
        <a:p>
          <a:endParaRPr lang="en-US" dirty="0"/>
        </a:p>
      </dgm:t>
    </dgm:pt>
    <dgm:pt modelId="{28BD7164-5DE5-4020-AB4B-56ADBF28C548}" type="sibTrans" cxnId="{777C30E6-6431-44C4-9D11-218FCF76C73F}">
      <dgm:prSet/>
      <dgm:spPr/>
      <dgm:t>
        <a:bodyPr/>
        <a:lstStyle/>
        <a:p>
          <a:endParaRPr lang="en-US"/>
        </a:p>
      </dgm:t>
    </dgm:pt>
    <dgm:pt modelId="{EABDA3CB-A065-42C8-A326-66271C0EE941}" type="pres">
      <dgm:prSet presAssocID="{67252C95-DAFE-44CB-ACC2-5BB3E29A0F3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A5F5D6C-D736-4FA2-A5B8-F21CAAB93EAE}" type="pres">
      <dgm:prSet presAssocID="{BFEE9022-6040-464F-8A0E-69E78C26A14B}" presName="root1" presStyleCnt="0"/>
      <dgm:spPr/>
    </dgm:pt>
    <dgm:pt modelId="{5B525861-C7A6-49AA-BADA-DE013AE0C7CD}" type="pres">
      <dgm:prSet presAssocID="{BFEE9022-6040-464F-8A0E-69E78C26A14B}" presName="LevelOneTextNode" presStyleLbl="node0" presStyleIdx="0" presStyleCnt="1" custScaleX="234556" custScaleY="160821" custLinFactNeighborX="9469" custLinFactNeighborY="0">
        <dgm:presLayoutVars>
          <dgm:chPref val="3"/>
        </dgm:presLayoutVars>
      </dgm:prSet>
      <dgm:spPr/>
    </dgm:pt>
    <dgm:pt modelId="{08F16BD5-2FFE-49A0-AD3E-83738C335543}" type="pres">
      <dgm:prSet presAssocID="{BFEE9022-6040-464F-8A0E-69E78C26A14B}" presName="level2hierChild" presStyleCnt="0"/>
      <dgm:spPr/>
    </dgm:pt>
    <dgm:pt modelId="{B1B6E31B-51B5-4042-A30C-2D530D8264EA}" type="pres">
      <dgm:prSet presAssocID="{B4216A99-B620-4D04-A286-294F8F9B63DD}" presName="conn2-1" presStyleLbl="parChTrans1D2" presStyleIdx="0" presStyleCnt="1"/>
      <dgm:spPr/>
    </dgm:pt>
    <dgm:pt modelId="{797B469A-6577-4136-9CD6-0013D47F552F}" type="pres">
      <dgm:prSet presAssocID="{B4216A99-B620-4D04-A286-294F8F9B63DD}" presName="connTx" presStyleLbl="parChTrans1D2" presStyleIdx="0" presStyleCnt="1"/>
      <dgm:spPr/>
    </dgm:pt>
    <dgm:pt modelId="{8936BC5D-FED7-44B4-B87D-53E714C77785}" type="pres">
      <dgm:prSet presAssocID="{3DF874DC-AA6F-41A5-AE17-A332A26E80B0}" presName="root2" presStyleCnt="0"/>
      <dgm:spPr/>
    </dgm:pt>
    <dgm:pt modelId="{F6A1864D-194F-44F5-A60A-7AD7281BCAFC}" type="pres">
      <dgm:prSet presAssocID="{3DF874DC-AA6F-41A5-AE17-A332A26E80B0}" presName="LevelTwoTextNode" presStyleLbl="node2" presStyleIdx="0" presStyleCnt="1" custScaleX="253608" custLinFactY="-100000" custLinFactNeighborY="-167313">
        <dgm:presLayoutVars>
          <dgm:chPref val="3"/>
        </dgm:presLayoutVars>
      </dgm:prSet>
      <dgm:spPr/>
    </dgm:pt>
    <dgm:pt modelId="{BCA96730-C263-4737-A242-E1E4C5BA1359}" type="pres">
      <dgm:prSet presAssocID="{3DF874DC-AA6F-41A5-AE17-A332A26E80B0}" presName="level3hierChild" presStyleCnt="0"/>
      <dgm:spPr/>
    </dgm:pt>
  </dgm:ptLst>
  <dgm:cxnLst>
    <dgm:cxn modelId="{90B5C802-ACDE-4D26-AC67-77834EE6BA65}" type="presOf" srcId="{67252C95-DAFE-44CB-ACC2-5BB3E29A0F38}" destId="{EABDA3CB-A065-42C8-A326-66271C0EE941}" srcOrd="0" destOrd="0" presId="urn:microsoft.com/office/officeart/2008/layout/HorizontalMultiLevelHierarchy"/>
    <dgm:cxn modelId="{FE4F4309-7F56-48D8-9611-0960E1D7E369}" srcId="{67252C95-DAFE-44CB-ACC2-5BB3E29A0F38}" destId="{BFEE9022-6040-464F-8A0E-69E78C26A14B}" srcOrd="0" destOrd="0" parTransId="{2E024CA2-7F79-49E0-9B86-9C3D6A301997}" sibTransId="{2FE5BF04-217D-4922-81C5-A288D53D6B9F}"/>
    <dgm:cxn modelId="{971B502F-7465-4FFE-8332-76502CD54ECA}" type="presOf" srcId="{3DF874DC-AA6F-41A5-AE17-A332A26E80B0}" destId="{F6A1864D-194F-44F5-A60A-7AD7281BCAFC}" srcOrd="0" destOrd="0" presId="urn:microsoft.com/office/officeart/2008/layout/HorizontalMultiLevelHierarchy"/>
    <dgm:cxn modelId="{9EB95031-774A-4459-A7B2-586D9B0BE3F0}" type="presOf" srcId="{BFEE9022-6040-464F-8A0E-69E78C26A14B}" destId="{5B525861-C7A6-49AA-BADA-DE013AE0C7CD}" srcOrd="0" destOrd="0" presId="urn:microsoft.com/office/officeart/2008/layout/HorizontalMultiLevelHierarchy"/>
    <dgm:cxn modelId="{62313994-7851-4E2E-8F33-8BDEDBB1E2DA}" type="presOf" srcId="{B4216A99-B620-4D04-A286-294F8F9B63DD}" destId="{797B469A-6577-4136-9CD6-0013D47F552F}" srcOrd="1" destOrd="0" presId="urn:microsoft.com/office/officeart/2008/layout/HorizontalMultiLevelHierarchy"/>
    <dgm:cxn modelId="{777C30E6-6431-44C4-9D11-218FCF76C73F}" srcId="{BFEE9022-6040-464F-8A0E-69E78C26A14B}" destId="{3DF874DC-AA6F-41A5-AE17-A332A26E80B0}" srcOrd="0" destOrd="0" parTransId="{B4216A99-B620-4D04-A286-294F8F9B63DD}" sibTransId="{28BD7164-5DE5-4020-AB4B-56ADBF28C548}"/>
    <dgm:cxn modelId="{D5704DF4-A1BB-4675-A8AB-8F926FDC028F}" type="presOf" srcId="{B4216A99-B620-4D04-A286-294F8F9B63DD}" destId="{B1B6E31B-51B5-4042-A30C-2D530D8264EA}" srcOrd="0" destOrd="0" presId="urn:microsoft.com/office/officeart/2008/layout/HorizontalMultiLevelHierarchy"/>
    <dgm:cxn modelId="{4D05E498-1E36-442F-9878-7A0ED1AC9519}" type="presParOf" srcId="{EABDA3CB-A065-42C8-A326-66271C0EE941}" destId="{BA5F5D6C-D736-4FA2-A5B8-F21CAAB93EAE}" srcOrd="0" destOrd="0" presId="urn:microsoft.com/office/officeart/2008/layout/HorizontalMultiLevelHierarchy"/>
    <dgm:cxn modelId="{47F96245-97E6-4088-880E-A3E160C18E86}" type="presParOf" srcId="{BA5F5D6C-D736-4FA2-A5B8-F21CAAB93EAE}" destId="{5B525861-C7A6-49AA-BADA-DE013AE0C7CD}" srcOrd="0" destOrd="0" presId="urn:microsoft.com/office/officeart/2008/layout/HorizontalMultiLevelHierarchy"/>
    <dgm:cxn modelId="{AD2A819B-E7D2-48D9-B51D-6D590A169141}" type="presParOf" srcId="{BA5F5D6C-D736-4FA2-A5B8-F21CAAB93EAE}" destId="{08F16BD5-2FFE-49A0-AD3E-83738C335543}" srcOrd="1" destOrd="0" presId="urn:microsoft.com/office/officeart/2008/layout/HorizontalMultiLevelHierarchy"/>
    <dgm:cxn modelId="{5DE89E20-7576-4720-8C58-4134AB494466}" type="presParOf" srcId="{08F16BD5-2FFE-49A0-AD3E-83738C335543}" destId="{B1B6E31B-51B5-4042-A30C-2D530D8264EA}" srcOrd="0" destOrd="0" presId="urn:microsoft.com/office/officeart/2008/layout/HorizontalMultiLevelHierarchy"/>
    <dgm:cxn modelId="{2DBDFD6B-4780-4F32-8AE2-228F878DCE46}" type="presParOf" srcId="{B1B6E31B-51B5-4042-A30C-2D530D8264EA}" destId="{797B469A-6577-4136-9CD6-0013D47F552F}" srcOrd="0" destOrd="0" presId="urn:microsoft.com/office/officeart/2008/layout/HorizontalMultiLevelHierarchy"/>
    <dgm:cxn modelId="{E6FBE071-DE04-4811-BF94-3DCB941CE433}" type="presParOf" srcId="{08F16BD5-2FFE-49A0-AD3E-83738C335543}" destId="{8936BC5D-FED7-44B4-B87D-53E714C77785}" srcOrd="1" destOrd="0" presId="urn:microsoft.com/office/officeart/2008/layout/HorizontalMultiLevelHierarchy"/>
    <dgm:cxn modelId="{3D808A17-2303-4428-8264-C65542D74DAE}" type="presParOf" srcId="{8936BC5D-FED7-44B4-B87D-53E714C77785}" destId="{F6A1864D-194F-44F5-A60A-7AD7281BCAFC}" srcOrd="0" destOrd="0" presId="urn:microsoft.com/office/officeart/2008/layout/HorizontalMultiLevelHierarchy"/>
    <dgm:cxn modelId="{5B6968BD-B97B-410B-8D79-58C5AB694D38}" type="presParOf" srcId="{8936BC5D-FED7-44B4-B87D-53E714C77785}" destId="{BCA96730-C263-4737-A242-E1E4C5BA135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C1F67D2-2311-D24E-AFC9-759E074FA15A}" type="doc">
      <dgm:prSet loTypeId="urn:microsoft.com/office/officeart/2005/8/layout/hList2" loCatId="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5EFD3B03-6F92-CD4D-A99F-FBE07E018E77}">
      <dgm:prSet/>
      <dgm:spPr/>
      <dgm:t>
        <a:bodyPr/>
        <a:lstStyle/>
        <a:p>
          <a:pPr rtl="0"/>
          <a:r>
            <a:rPr lang="en-US" u="none" dirty="0"/>
            <a:t>Physical</a:t>
          </a:r>
        </a:p>
      </dgm:t>
    </dgm:pt>
    <dgm:pt modelId="{7E57CFCE-DF14-584D-9189-AF0B59062B3E}" type="parTrans" cxnId="{93C7D705-2387-EE45-BF9E-037FA1098DFE}">
      <dgm:prSet/>
      <dgm:spPr/>
      <dgm:t>
        <a:bodyPr/>
        <a:lstStyle/>
        <a:p>
          <a:endParaRPr lang="en-US"/>
        </a:p>
      </dgm:t>
    </dgm:pt>
    <dgm:pt modelId="{45C3E97C-D01E-5647-88E8-29B0F0434EFF}" type="sibTrans" cxnId="{93C7D705-2387-EE45-BF9E-037FA1098DFE}">
      <dgm:prSet/>
      <dgm:spPr/>
      <dgm:t>
        <a:bodyPr/>
        <a:lstStyle/>
        <a:p>
          <a:endParaRPr lang="en-US"/>
        </a:p>
      </dgm:t>
    </dgm:pt>
    <dgm:pt modelId="{93E06386-3463-1446-B1A2-2BBBE40A854E}">
      <dgm:prSet custT="1"/>
      <dgm:spPr/>
      <dgm:t>
        <a:bodyPr/>
        <a:lstStyle/>
        <a:p>
          <a:pPr rtl="0">
            <a:spcAft>
              <a:spcPts val="924"/>
            </a:spcAft>
          </a:pPr>
          <a:r>
            <a:rPr lang="en-US" sz="1800" dirty="0"/>
            <a:t>heat &amp; ice</a:t>
          </a:r>
        </a:p>
      </dgm:t>
    </dgm:pt>
    <dgm:pt modelId="{03C7FF28-B49B-9847-AAF6-4D4A1DAF8C1A}" type="parTrans" cxnId="{AE9B4B00-B717-744A-829E-94FE7214CEFE}">
      <dgm:prSet/>
      <dgm:spPr/>
      <dgm:t>
        <a:bodyPr/>
        <a:lstStyle/>
        <a:p>
          <a:endParaRPr lang="en-US"/>
        </a:p>
      </dgm:t>
    </dgm:pt>
    <dgm:pt modelId="{A0FC6F6D-ED2B-884C-9DA4-9DCD76ADD424}" type="sibTrans" cxnId="{AE9B4B00-B717-744A-829E-94FE7214CEFE}">
      <dgm:prSet/>
      <dgm:spPr/>
      <dgm:t>
        <a:bodyPr/>
        <a:lstStyle/>
        <a:p>
          <a:endParaRPr lang="en-US"/>
        </a:p>
      </dgm:t>
    </dgm:pt>
    <dgm:pt modelId="{CC1B1835-331A-4C4A-9085-A8497E5A0CED}">
      <dgm:prSet custT="1"/>
      <dgm:spPr/>
      <dgm:t>
        <a:bodyPr/>
        <a:lstStyle/>
        <a:p>
          <a:pPr rtl="0">
            <a:spcAft>
              <a:spcPts val="924"/>
            </a:spcAft>
          </a:pPr>
          <a:r>
            <a:rPr lang="en-US" sz="1800" dirty="0"/>
            <a:t>physical therapy</a:t>
          </a:r>
        </a:p>
      </dgm:t>
    </dgm:pt>
    <dgm:pt modelId="{CF8635FE-542B-E842-8B44-95E7C9496302}" type="parTrans" cxnId="{551CF863-44D8-9D4A-A710-1700EF4B969B}">
      <dgm:prSet/>
      <dgm:spPr/>
      <dgm:t>
        <a:bodyPr/>
        <a:lstStyle/>
        <a:p>
          <a:endParaRPr lang="en-US"/>
        </a:p>
      </dgm:t>
    </dgm:pt>
    <dgm:pt modelId="{35CC3990-4761-7A45-B325-E20738131635}" type="sibTrans" cxnId="{551CF863-44D8-9D4A-A710-1700EF4B969B}">
      <dgm:prSet/>
      <dgm:spPr/>
      <dgm:t>
        <a:bodyPr/>
        <a:lstStyle/>
        <a:p>
          <a:endParaRPr lang="en-US"/>
        </a:p>
      </dgm:t>
    </dgm:pt>
    <dgm:pt modelId="{7C7C058D-3202-5145-95F6-9CC6CC9722EB}">
      <dgm:prSet custT="1"/>
      <dgm:spPr/>
      <dgm:t>
        <a:bodyPr/>
        <a:lstStyle/>
        <a:p>
          <a:pPr rtl="0">
            <a:spcAft>
              <a:spcPts val="924"/>
            </a:spcAft>
          </a:pPr>
          <a:r>
            <a:rPr lang="en-US" sz="1800" dirty="0"/>
            <a:t>physical activity</a:t>
          </a:r>
        </a:p>
      </dgm:t>
    </dgm:pt>
    <dgm:pt modelId="{AD634AD0-9E9D-D441-B97A-7F912FD10978}" type="parTrans" cxnId="{42EEA3A8-F00F-B64C-BEAC-3696198BA5B9}">
      <dgm:prSet/>
      <dgm:spPr/>
      <dgm:t>
        <a:bodyPr/>
        <a:lstStyle/>
        <a:p>
          <a:endParaRPr lang="en-US"/>
        </a:p>
      </dgm:t>
    </dgm:pt>
    <dgm:pt modelId="{DF06FE95-38C7-DF4E-A5D8-1A179AD64819}" type="sibTrans" cxnId="{42EEA3A8-F00F-B64C-BEAC-3696198BA5B9}">
      <dgm:prSet/>
      <dgm:spPr/>
      <dgm:t>
        <a:bodyPr/>
        <a:lstStyle/>
        <a:p>
          <a:endParaRPr lang="en-US"/>
        </a:p>
      </dgm:t>
    </dgm:pt>
    <dgm:pt modelId="{795088F4-1143-934B-ABEF-AF0F0E8D6F39}">
      <dgm:prSet/>
      <dgm:spPr/>
      <dgm:t>
        <a:bodyPr/>
        <a:lstStyle/>
        <a:p>
          <a:pPr rtl="0"/>
          <a:r>
            <a:rPr lang="en-US" u="none" dirty="0"/>
            <a:t>Psychological/Cognitive</a:t>
          </a:r>
        </a:p>
      </dgm:t>
    </dgm:pt>
    <dgm:pt modelId="{64C8167D-8BC3-8C42-B194-ED65899D0E68}" type="parTrans" cxnId="{92ABF996-8428-5A42-B9CB-330F2FF9A8C0}">
      <dgm:prSet/>
      <dgm:spPr/>
      <dgm:t>
        <a:bodyPr/>
        <a:lstStyle/>
        <a:p>
          <a:endParaRPr lang="en-US"/>
        </a:p>
      </dgm:t>
    </dgm:pt>
    <dgm:pt modelId="{27697705-A168-FD40-9923-D98ACB5E1ECA}" type="sibTrans" cxnId="{92ABF996-8428-5A42-B9CB-330F2FF9A8C0}">
      <dgm:prSet/>
      <dgm:spPr/>
      <dgm:t>
        <a:bodyPr/>
        <a:lstStyle/>
        <a:p>
          <a:endParaRPr lang="en-US"/>
        </a:p>
      </dgm:t>
    </dgm:pt>
    <dgm:pt modelId="{39BE5998-C2C8-FB47-9C34-A4035B0189F5}">
      <dgm:prSet custT="1"/>
      <dgm:spPr/>
      <dgm:t>
        <a:bodyPr/>
        <a:lstStyle/>
        <a:p>
          <a:pPr rtl="0">
            <a:spcAft>
              <a:spcPts val="924"/>
            </a:spcAft>
          </a:pPr>
          <a:r>
            <a:rPr lang="en-US" sz="1800" dirty="0"/>
            <a:t>education</a:t>
          </a:r>
        </a:p>
      </dgm:t>
    </dgm:pt>
    <dgm:pt modelId="{FE0C1DED-43F8-7A47-8043-5DAA7736C556}" type="parTrans" cxnId="{E8FCD07E-4616-254C-B7F2-6C54971A850D}">
      <dgm:prSet/>
      <dgm:spPr/>
      <dgm:t>
        <a:bodyPr/>
        <a:lstStyle/>
        <a:p>
          <a:endParaRPr lang="en-US"/>
        </a:p>
      </dgm:t>
    </dgm:pt>
    <dgm:pt modelId="{D2A17958-2A84-3C46-8814-DA40A074362A}" type="sibTrans" cxnId="{E8FCD07E-4616-254C-B7F2-6C54971A850D}">
      <dgm:prSet/>
      <dgm:spPr/>
      <dgm:t>
        <a:bodyPr/>
        <a:lstStyle/>
        <a:p>
          <a:endParaRPr lang="en-US"/>
        </a:p>
      </dgm:t>
    </dgm:pt>
    <dgm:pt modelId="{52BF6B93-10CF-FF42-AE27-F3AFF7429400}">
      <dgm:prSet custT="1"/>
      <dgm:spPr/>
      <dgm:t>
        <a:bodyPr/>
        <a:lstStyle/>
        <a:p>
          <a:pPr rtl="0">
            <a:spcAft>
              <a:spcPts val="924"/>
            </a:spcAft>
          </a:pPr>
          <a:r>
            <a:rPr lang="en-US" sz="1800" dirty="0"/>
            <a:t>biofeedback</a:t>
          </a:r>
        </a:p>
      </dgm:t>
    </dgm:pt>
    <dgm:pt modelId="{127419B1-3580-0D4C-9628-CEEA756A132E}" type="parTrans" cxnId="{46708E3E-633F-9B4F-94E7-2589C1A49691}">
      <dgm:prSet/>
      <dgm:spPr/>
      <dgm:t>
        <a:bodyPr/>
        <a:lstStyle/>
        <a:p>
          <a:endParaRPr lang="en-US"/>
        </a:p>
      </dgm:t>
    </dgm:pt>
    <dgm:pt modelId="{A3CB86EF-E445-784F-A566-51A563BCCC8A}" type="sibTrans" cxnId="{46708E3E-633F-9B4F-94E7-2589C1A49691}">
      <dgm:prSet/>
      <dgm:spPr/>
      <dgm:t>
        <a:bodyPr/>
        <a:lstStyle/>
        <a:p>
          <a:endParaRPr lang="en-US"/>
        </a:p>
      </dgm:t>
    </dgm:pt>
    <dgm:pt modelId="{E404C76F-0496-104D-839C-BACEDE3F0911}">
      <dgm:prSet custT="1"/>
      <dgm:spPr/>
      <dgm:t>
        <a:bodyPr/>
        <a:lstStyle/>
        <a:p>
          <a:pPr rtl="0">
            <a:spcAft>
              <a:spcPts val="924"/>
            </a:spcAft>
          </a:pPr>
          <a:r>
            <a:rPr lang="en-US" sz="1800" dirty="0"/>
            <a:t>hypnosis</a:t>
          </a:r>
        </a:p>
      </dgm:t>
    </dgm:pt>
    <dgm:pt modelId="{982B2BDB-EB15-AE4E-B174-11EE001B3F55}" type="parTrans" cxnId="{56EB379C-23D6-1346-8CB7-028B2CE97603}">
      <dgm:prSet/>
      <dgm:spPr/>
      <dgm:t>
        <a:bodyPr/>
        <a:lstStyle/>
        <a:p>
          <a:endParaRPr lang="en-US"/>
        </a:p>
      </dgm:t>
    </dgm:pt>
    <dgm:pt modelId="{D1ED12A3-48DB-1E40-805C-7826F2A2AC1E}" type="sibTrans" cxnId="{56EB379C-23D6-1346-8CB7-028B2CE97603}">
      <dgm:prSet/>
      <dgm:spPr/>
      <dgm:t>
        <a:bodyPr/>
        <a:lstStyle/>
        <a:p>
          <a:endParaRPr lang="en-US"/>
        </a:p>
      </dgm:t>
    </dgm:pt>
    <dgm:pt modelId="{BF711BDC-C87C-8B42-91BB-EB6BBBAA8D88}">
      <dgm:prSet/>
      <dgm:spPr/>
      <dgm:t>
        <a:bodyPr/>
        <a:lstStyle/>
        <a:p>
          <a:pPr rtl="0"/>
          <a:r>
            <a:rPr lang="en-US" u="none" dirty="0"/>
            <a:t>Integrative Therapies</a:t>
          </a:r>
        </a:p>
      </dgm:t>
    </dgm:pt>
    <dgm:pt modelId="{9D76F21C-0597-9449-8306-9357F0F045B3}" type="parTrans" cxnId="{B1FE5B65-2939-2A48-9975-6F88AEC5F3D9}">
      <dgm:prSet/>
      <dgm:spPr/>
      <dgm:t>
        <a:bodyPr/>
        <a:lstStyle/>
        <a:p>
          <a:endParaRPr lang="en-US"/>
        </a:p>
      </dgm:t>
    </dgm:pt>
    <dgm:pt modelId="{04C649F9-3C1A-BF41-9496-B08C1CC71E5C}" type="sibTrans" cxnId="{B1FE5B65-2939-2A48-9975-6F88AEC5F3D9}">
      <dgm:prSet/>
      <dgm:spPr/>
      <dgm:t>
        <a:bodyPr/>
        <a:lstStyle/>
        <a:p>
          <a:endParaRPr lang="en-US"/>
        </a:p>
      </dgm:t>
    </dgm:pt>
    <dgm:pt modelId="{4B347945-2B21-B841-8E5F-258D025BC297}">
      <dgm:prSet custT="1"/>
      <dgm:spPr/>
      <dgm:t>
        <a:bodyPr/>
        <a:lstStyle/>
        <a:p>
          <a:pPr rtl="0">
            <a:spcAft>
              <a:spcPts val="924"/>
            </a:spcAft>
          </a:pPr>
          <a:r>
            <a:rPr lang="en-US" sz="1800" dirty="0"/>
            <a:t>guided relaxation</a:t>
          </a:r>
        </a:p>
      </dgm:t>
    </dgm:pt>
    <dgm:pt modelId="{6B6E1E4C-A9F1-9A41-A3C0-8A98A40EA70D}" type="parTrans" cxnId="{0D892835-52E4-A144-850C-CCF6D9741F6E}">
      <dgm:prSet/>
      <dgm:spPr/>
      <dgm:t>
        <a:bodyPr/>
        <a:lstStyle/>
        <a:p>
          <a:endParaRPr lang="en-US"/>
        </a:p>
      </dgm:t>
    </dgm:pt>
    <dgm:pt modelId="{A0FE1CF2-567B-E842-A8C8-06FF774A241B}" type="sibTrans" cxnId="{0D892835-52E4-A144-850C-CCF6D9741F6E}">
      <dgm:prSet/>
      <dgm:spPr/>
      <dgm:t>
        <a:bodyPr/>
        <a:lstStyle/>
        <a:p>
          <a:endParaRPr lang="en-US"/>
        </a:p>
      </dgm:t>
    </dgm:pt>
    <dgm:pt modelId="{7B8DD625-5DF9-9447-A8DE-98FA0925BBE8}">
      <dgm:prSet custT="1"/>
      <dgm:spPr/>
      <dgm:t>
        <a:bodyPr/>
        <a:lstStyle/>
        <a:p>
          <a:pPr rtl="0">
            <a:spcAft>
              <a:spcPts val="924"/>
            </a:spcAft>
          </a:pPr>
          <a:r>
            <a:rPr lang="en-US" sz="1800" dirty="0"/>
            <a:t>healing touch/</a:t>
          </a:r>
          <a:r>
            <a:rPr lang="en-US" sz="1800" dirty="0" err="1"/>
            <a:t>reiki</a:t>
          </a:r>
          <a:endParaRPr lang="en-US" sz="1800" dirty="0"/>
        </a:p>
      </dgm:t>
    </dgm:pt>
    <dgm:pt modelId="{F2656BA5-172A-1942-BE23-3CD4DC367AE6}" type="parTrans" cxnId="{FC4D99E9-6364-AA41-8B44-BBBE5446C90F}">
      <dgm:prSet/>
      <dgm:spPr/>
      <dgm:t>
        <a:bodyPr/>
        <a:lstStyle/>
        <a:p>
          <a:endParaRPr lang="en-US"/>
        </a:p>
      </dgm:t>
    </dgm:pt>
    <dgm:pt modelId="{79A5C130-DEFC-9A47-9816-23CC36CE96CD}" type="sibTrans" cxnId="{FC4D99E9-6364-AA41-8B44-BBBE5446C90F}">
      <dgm:prSet/>
      <dgm:spPr/>
      <dgm:t>
        <a:bodyPr/>
        <a:lstStyle/>
        <a:p>
          <a:endParaRPr lang="en-US"/>
        </a:p>
      </dgm:t>
    </dgm:pt>
    <dgm:pt modelId="{D032C1D8-6A86-1243-99D0-F435815B2355}">
      <dgm:prSet custT="1"/>
      <dgm:spPr/>
      <dgm:t>
        <a:bodyPr/>
        <a:lstStyle/>
        <a:p>
          <a:pPr rtl="0">
            <a:spcAft>
              <a:spcPts val="924"/>
            </a:spcAft>
          </a:pPr>
          <a:r>
            <a:rPr lang="en-US" sz="1800" dirty="0"/>
            <a:t>acupuncture</a:t>
          </a:r>
        </a:p>
      </dgm:t>
    </dgm:pt>
    <dgm:pt modelId="{FDD18A10-4E38-F649-A338-92EB920E6B2C}" type="parTrans" cxnId="{CE4E0ABC-0C5C-E64F-B473-2E60822D4799}">
      <dgm:prSet/>
      <dgm:spPr/>
      <dgm:t>
        <a:bodyPr/>
        <a:lstStyle/>
        <a:p>
          <a:endParaRPr lang="en-US"/>
        </a:p>
      </dgm:t>
    </dgm:pt>
    <dgm:pt modelId="{35604992-891B-D347-8E8F-F7841C0B9B6C}" type="sibTrans" cxnId="{CE4E0ABC-0C5C-E64F-B473-2E60822D4799}">
      <dgm:prSet/>
      <dgm:spPr/>
      <dgm:t>
        <a:bodyPr/>
        <a:lstStyle/>
        <a:p>
          <a:endParaRPr lang="en-US"/>
        </a:p>
      </dgm:t>
    </dgm:pt>
    <dgm:pt modelId="{B9CDB163-485B-CB4B-B5C6-430DBDAA06DF}">
      <dgm:prSet custT="1"/>
      <dgm:spPr/>
      <dgm:t>
        <a:bodyPr/>
        <a:lstStyle/>
        <a:p>
          <a:pPr rtl="0">
            <a:spcAft>
              <a:spcPts val="924"/>
            </a:spcAft>
          </a:pPr>
          <a:r>
            <a:rPr lang="en-US" sz="1800" dirty="0"/>
            <a:t>yoga</a:t>
          </a:r>
        </a:p>
      </dgm:t>
    </dgm:pt>
    <dgm:pt modelId="{AAAD6D53-C9E1-2644-BC86-A8FCEAB070DC}" type="parTrans" cxnId="{6C5C4236-771C-7243-B9FB-5B2A806666BA}">
      <dgm:prSet/>
      <dgm:spPr/>
      <dgm:t>
        <a:bodyPr/>
        <a:lstStyle/>
        <a:p>
          <a:endParaRPr lang="en-US"/>
        </a:p>
      </dgm:t>
    </dgm:pt>
    <dgm:pt modelId="{9CF4FE3C-AADF-914C-BE0A-A1D814B9405B}" type="sibTrans" cxnId="{6C5C4236-771C-7243-B9FB-5B2A806666BA}">
      <dgm:prSet/>
      <dgm:spPr/>
      <dgm:t>
        <a:bodyPr/>
        <a:lstStyle/>
        <a:p>
          <a:endParaRPr lang="en-US"/>
        </a:p>
      </dgm:t>
    </dgm:pt>
    <dgm:pt modelId="{CA4D686D-9761-AB48-8093-437A13672B23}">
      <dgm:prSet custT="1"/>
      <dgm:spPr/>
      <dgm:t>
        <a:bodyPr/>
        <a:lstStyle/>
        <a:p>
          <a:pPr rtl="0">
            <a:spcAft>
              <a:spcPts val="924"/>
            </a:spcAft>
          </a:pPr>
          <a:r>
            <a:rPr lang="en-US" sz="1800" dirty="0"/>
            <a:t>massage</a:t>
          </a:r>
        </a:p>
      </dgm:t>
    </dgm:pt>
    <dgm:pt modelId="{454A871D-5722-144B-BCD9-AB1F2740EE6C}" type="parTrans" cxnId="{412B0B73-536F-DF40-BDD6-432A907B6911}">
      <dgm:prSet/>
      <dgm:spPr/>
      <dgm:t>
        <a:bodyPr/>
        <a:lstStyle/>
        <a:p>
          <a:endParaRPr lang="en-US"/>
        </a:p>
      </dgm:t>
    </dgm:pt>
    <dgm:pt modelId="{247785CE-BA86-A74F-8115-672E0704549C}" type="sibTrans" cxnId="{412B0B73-536F-DF40-BDD6-432A907B6911}">
      <dgm:prSet/>
      <dgm:spPr/>
      <dgm:t>
        <a:bodyPr/>
        <a:lstStyle/>
        <a:p>
          <a:endParaRPr lang="en-US"/>
        </a:p>
      </dgm:t>
    </dgm:pt>
    <dgm:pt modelId="{C75DF394-53CE-9746-A1DF-7111E3193B49}">
      <dgm:prSet custT="1"/>
      <dgm:spPr/>
      <dgm:t>
        <a:bodyPr/>
        <a:lstStyle/>
        <a:p>
          <a:pPr rtl="0">
            <a:spcAft>
              <a:spcPts val="924"/>
            </a:spcAft>
          </a:pPr>
          <a:r>
            <a:rPr lang="en-US" sz="1800" dirty="0"/>
            <a:t>compassionate listening</a:t>
          </a:r>
        </a:p>
      </dgm:t>
    </dgm:pt>
    <dgm:pt modelId="{8F292F28-571E-3D4E-84D3-A3A292953832}" type="parTrans" cxnId="{AEB293EF-B6C6-BC4E-92ED-BA94152E8D0D}">
      <dgm:prSet/>
      <dgm:spPr/>
      <dgm:t>
        <a:bodyPr/>
        <a:lstStyle/>
        <a:p>
          <a:endParaRPr lang="en-US"/>
        </a:p>
      </dgm:t>
    </dgm:pt>
    <dgm:pt modelId="{2F4CDCCD-7189-A344-A661-946843CBB71B}" type="sibTrans" cxnId="{AEB293EF-B6C6-BC4E-92ED-BA94152E8D0D}">
      <dgm:prSet/>
      <dgm:spPr/>
      <dgm:t>
        <a:bodyPr/>
        <a:lstStyle/>
        <a:p>
          <a:endParaRPr lang="en-US"/>
        </a:p>
      </dgm:t>
    </dgm:pt>
    <dgm:pt modelId="{11CD3D58-C392-E64C-BB4A-42F8CA1B738A}">
      <dgm:prSet custT="1"/>
      <dgm:spPr/>
      <dgm:t>
        <a:bodyPr/>
        <a:lstStyle/>
        <a:p>
          <a:pPr rtl="0">
            <a:spcAft>
              <a:spcPts val="924"/>
            </a:spcAft>
          </a:pPr>
          <a:r>
            <a:rPr lang="en-US" sz="1800" dirty="0"/>
            <a:t>supportive counseling</a:t>
          </a:r>
        </a:p>
      </dgm:t>
    </dgm:pt>
    <dgm:pt modelId="{80A2D252-8F0E-4F46-BBF6-BAF3CFCEBB85}" type="parTrans" cxnId="{E06738D0-A4DC-5043-9107-23E4BEB27225}">
      <dgm:prSet/>
      <dgm:spPr/>
      <dgm:t>
        <a:bodyPr/>
        <a:lstStyle/>
        <a:p>
          <a:endParaRPr lang="en-US"/>
        </a:p>
      </dgm:t>
    </dgm:pt>
    <dgm:pt modelId="{ECCED207-0C54-EE4B-9F19-CC909F76DB8E}" type="sibTrans" cxnId="{E06738D0-A4DC-5043-9107-23E4BEB27225}">
      <dgm:prSet/>
      <dgm:spPr/>
      <dgm:t>
        <a:bodyPr/>
        <a:lstStyle/>
        <a:p>
          <a:endParaRPr lang="en-US"/>
        </a:p>
      </dgm:t>
    </dgm:pt>
    <dgm:pt modelId="{A754F39A-621C-9940-A0AC-23020855C512}">
      <dgm:prSet custT="1"/>
      <dgm:spPr/>
      <dgm:t>
        <a:bodyPr/>
        <a:lstStyle/>
        <a:p>
          <a:pPr>
            <a:spcAft>
              <a:spcPts val="924"/>
            </a:spcAft>
          </a:pPr>
          <a:r>
            <a:rPr lang="en-US" sz="1800" dirty="0"/>
            <a:t>cognitive behavioral interventions</a:t>
          </a:r>
        </a:p>
      </dgm:t>
    </dgm:pt>
    <dgm:pt modelId="{37577805-963D-1443-A5BB-CB3E2B222654}" type="parTrans" cxnId="{443A6D7C-B824-164A-9914-7F0C9FDE6A4C}">
      <dgm:prSet/>
      <dgm:spPr/>
      <dgm:t>
        <a:bodyPr/>
        <a:lstStyle/>
        <a:p>
          <a:endParaRPr lang="en-US"/>
        </a:p>
      </dgm:t>
    </dgm:pt>
    <dgm:pt modelId="{2A7F3A16-F54B-B745-861E-67D90F925F3E}" type="sibTrans" cxnId="{443A6D7C-B824-164A-9914-7F0C9FDE6A4C}">
      <dgm:prSet/>
      <dgm:spPr/>
      <dgm:t>
        <a:bodyPr/>
        <a:lstStyle/>
        <a:p>
          <a:endParaRPr lang="en-US"/>
        </a:p>
      </dgm:t>
    </dgm:pt>
    <dgm:pt modelId="{0C6DF28C-89A2-DB47-974D-BBCFC756E0A4}">
      <dgm:prSet custT="1"/>
      <dgm:spPr/>
      <dgm:t>
        <a:bodyPr/>
        <a:lstStyle/>
        <a:p>
          <a:pPr rtl="0">
            <a:spcAft>
              <a:spcPts val="924"/>
            </a:spcAft>
          </a:pPr>
          <a:endParaRPr lang="en-US" sz="1800" dirty="0"/>
        </a:p>
      </dgm:t>
    </dgm:pt>
    <dgm:pt modelId="{79A8375A-3580-EE4A-93B1-DC8A21EF7410}" type="parTrans" cxnId="{8B2A7568-1261-2543-B0B2-E45B41427B0A}">
      <dgm:prSet/>
      <dgm:spPr/>
      <dgm:t>
        <a:bodyPr/>
        <a:lstStyle/>
        <a:p>
          <a:endParaRPr lang="en-US"/>
        </a:p>
      </dgm:t>
    </dgm:pt>
    <dgm:pt modelId="{B02CCBF8-D0AA-F44A-AEEE-845D2451786E}" type="sibTrans" cxnId="{8B2A7568-1261-2543-B0B2-E45B41427B0A}">
      <dgm:prSet/>
      <dgm:spPr/>
      <dgm:t>
        <a:bodyPr/>
        <a:lstStyle/>
        <a:p>
          <a:endParaRPr lang="en-US"/>
        </a:p>
      </dgm:t>
    </dgm:pt>
    <dgm:pt modelId="{5814DE13-5446-EE40-9966-88177FB03D7E}">
      <dgm:prSet custT="1"/>
      <dgm:spPr/>
      <dgm:t>
        <a:bodyPr/>
        <a:lstStyle/>
        <a:p>
          <a:pPr rtl="0">
            <a:spcAft>
              <a:spcPts val="924"/>
            </a:spcAft>
          </a:pPr>
          <a:endParaRPr lang="en-US" sz="1800" dirty="0"/>
        </a:p>
      </dgm:t>
    </dgm:pt>
    <dgm:pt modelId="{4E56BB91-BBA2-F34A-9B30-1F9223D483D5}" type="parTrans" cxnId="{FE611A88-96D2-3B41-B09F-072EAB85D78C}">
      <dgm:prSet/>
      <dgm:spPr/>
      <dgm:t>
        <a:bodyPr/>
        <a:lstStyle/>
        <a:p>
          <a:endParaRPr lang="en-US"/>
        </a:p>
      </dgm:t>
    </dgm:pt>
    <dgm:pt modelId="{4E6E9D4E-9284-3D4C-8B8D-378AEEE2A698}" type="sibTrans" cxnId="{FE611A88-96D2-3B41-B09F-072EAB85D78C}">
      <dgm:prSet/>
      <dgm:spPr/>
      <dgm:t>
        <a:bodyPr/>
        <a:lstStyle/>
        <a:p>
          <a:endParaRPr lang="en-US"/>
        </a:p>
      </dgm:t>
    </dgm:pt>
    <dgm:pt modelId="{A5640220-DABE-154E-9A05-756E8483D916}">
      <dgm:prSet custT="1"/>
      <dgm:spPr/>
      <dgm:t>
        <a:bodyPr/>
        <a:lstStyle/>
        <a:p>
          <a:pPr rtl="0">
            <a:spcAft>
              <a:spcPts val="924"/>
            </a:spcAft>
          </a:pPr>
          <a:r>
            <a:rPr lang="en-US" sz="1800" dirty="0"/>
            <a:t>guided imagery &amp; visualization</a:t>
          </a:r>
        </a:p>
      </dgm:t>
    </dgm:pt>
    <dgm:pt modelId="{3009B178-BBD4-7F4F-8E39-F1130D3B9CC3}" type="parTrans" cxnId="{03237DE6-3F33-EC41-AEB0-D363B1909DF4}">
      <dgm:prSet/>
      <dgm:spPr/>
      <dgm:t>
        <a:bodyPr/>
        <a:lstStyle/>
        <a:p>
          <a:endParaRPr lang="en-US"/>
        </a:p>
      </dgm:t>
    </dgm:pt>
    <dgm:pt modelId="{41033AEB-EF03-D740-BBFF-9699F86CC476}" type="sibTrans" cxnId="{03237DE6-3F33-EC41-AEB0-D363B1909DF4}">
      <dgm:prSet/>
      <dgm:spPr/>
      <dgm:t>
        <a:bodyPr/>
        <a:lstStyle/>
        <a:p>
          <a:endParaRPr lang="en-US"/>
        </a:p>
      </dgm:t>
    </dgm:pt>
    <dgm:pt modelId="{D351BCAD-B37B-4EF9-9436-CCF18AB43287}">
      <dgm:prSet custT="1"/>
      <dgm:spPr/>
      <dgm:t>
        <a:bodyPr/>
        <a:lstStyle/>
        <a:p>
          <a:pPr rtl="0">
            <a:spcAft>
              <a:spcPts val="924"/>
            </a:spcAft>
          </a:pPr>
          <a:r>
            <a:rPr lang="en-US" sz="1800" dirty="0"/>
            <a:t>meditation &amp;mindfulness</a:t>
          </a:r>
        </a:p>
      </dgm:t>
    </dgm:pt>
    <dgm:pt modelId="{0A1F6FE7-E8A0-46C5-A7CB-001106016F1A}" type="parTrans" cxnId="{C4A5393E-37B7-4113-AB97-CC4D271C4E8F}">
      <dgm:prSet/>
      <dgm:spPr/>
      <dgm:t>
        <a:bodyPr/>
        <a:lstStyle/>
        <a:p>
          <a:endParaRPr lang="en-US"/>
        </a:p>
      </dgm:t>
    </dgm:pt>
    <dgm:pt modelId="{F5802DCC-6D84-4E4C-941B-3CF2CE4C1F37}" type="sibTrans" cxnId="{C4A5393E-37B7-4113-AB97-CC4D271C4E8F}">
      <dgm:prSet/>
      <dgm:spPr/>
      <dgm:t>
        <a:bodyPr/>
        <a:lstStyle/>
        <a:p>
          <a:endParaRPr lang="en-US"/>
        </a:p>
      </dgm:t>
    </dgm:pt>
    <dgm:pt modelId="{A818A3F1-7BDE-43DC-B06D-0E94C5834701}">
      <dgm:prSet custT="1"/>
      <dgm:spPr/>
      <dgm:t>
        <a:bodyPr/>
        <a:lstStyle/>
        <a:p>
          <a:pPr rtl="0">
            <a:spcAft>
              <a:spcPts val="924"/>
            </a:spcAft>
          </a:pPr>
          <a:r>
            <a:rPr lang="en-US" sz="1800" dirty="0"/>
            <a:t>expressive arts and music</a:t>
          </a:r>
        </a:p>
      </dgm:t>
    </dgm:pt>
    <dgm:pt modelId="{5AEFC9A4-6BF5-4079-87FC-B08AAD9B00BB}" type="parTrans" cxnId="{3285B8EB-6962-457A-BAF2-428F59C2FF78}">
      <dgm:prSet/>
      <dgm:spPr/>
      <dgm:t>
        <a:bodyPr/>
        <a:lstStyle/>
        <a:p>
          <a:endParaRPr lang="en-US"/>
        </a:p>
      </dgm:t>
    </dgm:pt>
    <dgm:pt modelId="{B27B1CB7-23D6-4BDC-A712-83D2D77CDC09}" type="sibTrans" cxnId="{3285B8EB-6962-457A-BAF2-428F59C2FF78}">
      <dgm:prSet/>
      <dgm:spPr/>
      <dgm:t>
        <a:bodyPr/>
        <a:lstStyle/>
        <a:p>
          <a:endParaRPr lang="en-US"/>
        </a:p>
      </dgm:t>
    </dgm:pt>
    <dgm:pt modelId="{2C7FBB78-5A6A-D84D-B8ED-BD4691069E29}" type="pres">
      <dgm:prSet presAssocID="{EC1F67D2-2311-D24E-AFC9-759E074FA15A}" presName="linearFlow" presStyleCnt="0">
        <dgm:presLayoutVars>
          <dgm:dir/>
          <dgm:animLvl val="lvl"/>
          <dgm:resizeHandles/>
        </dgm:presLayoutVars>
      </dgm:prSet>
      <dgm:spPr/>
    </dgm:pt>
    <dgm:pt modelId="{C98AAA64-6234-AB4F-9C2E-274186B26947}" type="pres">
      <dgm:prSet presAssocID="{5EFD3B03-6F92-CD4D-A99F-FBE07E018E77}" presName="compositeNode" presStyleCnt="0">
        <dgm:presLayoutVars>
          <dgm:bulletEnabled val="1"/>
        </dgm:presLayoutVars>
      </dgm:prSet>
      <dgm:spPr/>
    </dgm:pt>
    <dgm:pt modelId="{30198276-2E0B-7048-BBB2-13B1283C4093}" type="pres">
      <dgm:prSet presAssocID="{5EFD3B03-6F92-CD4D-A99F-FBE07E018E77}" presName="image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9777AC9E-0901-FE4B-819C-974C74BC8847}" type="pres">
      <dgm:prSet presAssocID="{5EFD3B03-6F92-CD4D-A99F-FBE07E018E77}" presName="childNode" presStyleLbl="node1" presStyleIdx="0" presStyleCnt="3" custScaleY="105707">
        <dgm:presLayoutVars>
          <dgm:bulletEnabled val="1"/>
        </dgm:presLayoutVars>
      </dgm:prSet>
      <dgm:spPr/>
    </dgm:pt>
    <dgm:pt modelId="{787934CD-854A-764B-9823-9AA84D3BB33A}" type="pres">
      <dgm:prSet presAssocID="{5EFD3B03-6F92-CD4D-A99F-FBE07E018E77}" presName="parentNode" presStyleLbl="revTx" presStyleIdx="0" presStyleCnt="3">
        <dgm:presLayoutVars>
          <dgm:chMax val="0"/>
          <dgm:bulletEnabled val="1"/>
        </dgm:presLayoutVars>
      </dgm:prSet>
      <dgm:spPr/>
    </dgm:pt>
    <dgm:pt modelId="{56298411-12EC-BA48-AD2A-9B8AA0D0A6BA}" type="pres">
      <dgm:prSet presAssocID="{45C3E97C-D01E-5647-88E8-29B0F0434EFF}" presName="sibTrans" presStyleCnt="0"/>
      <dgm:spPr/>
    </dgm:pt>
    <dgm:pt modelId="{290C4F00-41D6-1A40-8D18-C286D9E34009}" type="pres">
      <dgm:prSet presAssocID="{795088F4-1143-934B-ABEF-AF0F0E8D6F39}" presName="compositeNode" presStyleCnt="0">
        <dgm:presLayoutVars>
          <dgm:bulletEnabled val="1"/>
        </dgm:presLayoutVars>
      </dgm:prSet>
      <dgm:spPr/>
    </dgm:pt>
    <dgm:pt modelId="{2064D456-F39A-8444-A233-6C89E20AC15C}" type="pres">
      <dgm:prSet presAssocID="{795088F4-1143-934B-ABEF-AF0F0E8D6F39}" presName="image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4222F228-9ADF-B248-BE88-7FAD2EA86480}" type="pres">
      <dgm:prSet presAssocID="{795088F4-1143-934B-ABEF-AF0F0E8D6F39}" presName="childNode" presStyleLbl="node1" presStyleIdx="1" presStyleCnt="3" custScaleX="122358" custScaleY="106176">
        <dgm:presLayoutVars>
          <dgm:bulletEnabled val="1"/>
        </dgm:presLayoutVars>
      </dgm:prSet>
      <dgm:spPr/>
    </dgm:pt>
    <dgm:pt modelId="{D385FD33-F91C-8948-AC06-0B7892167B9C}" type="pres">
      <dgm:prSet presAssocID="{795088F4-1143-934B-ABEF-AF0F0E8D6F39}" presName="parentNode" presStyleLbl="revTx" presStyleIdx="1" presStyleCnt="3" custLinFactNeighborX="-69871">
        <dgm:presLayoutVars>
          <dgm:chMax val="0"/>
          <dgm:bulletEnabled val="1"/>
        </dgm:presLayoutVars>
      </dgm:prSet>
      <dgm:spPr/>
    </dgm:pt>
    <dgm:pt modelId="{C679F078-4166-ED42-A0AB-77EF9C7B15EA}" type="pres">
      <dgm:prSet presAssocID="{27697705-A168-FD40-9923-D98ACB5E1ECA}" presName="sibTrans" presStyleCnt="0"/>
      <dgm:spPr/>
    </dgm:pt>
    <dgm:pt modelId="{4DD6351F-F86A-FC4B-806E-493F5A7B9957}" type="pres">
      <dgm:prSet presAssocID="{BF711BDC-C87C-8B42-91BB-EB6BBBAA8D88}" presName="compositeNode" presStyleCnt="0">
        <dgm:presLayoutVars>
          <dgm:bulletEnabled val="1"/>
        </dgm:presLayoutVars>
      </dgm:prSet>
      <dgm:spPr/>
    </dgm:pt>
    <dgm:pt modelId="{DFDDBAE4-D0A0-464B-A6E5-75B05F0FAAEE}" type="pres">
      <dgm:prSet presAssocID="{BF711BDC-C87C-8B42-91BB-EB6BBBAA8D88}" presName="image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42FD0584-23B3-8141-BD0E-1D5C19B5EAA8}" type="pres">
      <dgm:prSet presAssocID="{BF711BDC-C87C-8B42-91BB-EB6BBBAA8D88}" presName="childNode" presStyleLbl="node1" presStyleIdx="2" presStyleCnt="3" custScaleX="109361" custScaleY="107935">
        <dgm:presLayoutVars>
          <dgm:bulletEnabled val="1"/>
        </dgm:presLayoutVars>
      </dgm:prSet>
      <dgm:spPr/>
    </dgm:pt>
    <dgm:pt modelId="{8953F3B4-56EA-E24A-860B-4DF73F1CE5E4}" type="pres">
      <dgm:prSet presAssocID="{BF711BDC-C87C-8B42-91BB-EB6BBBAA8D88}" presName="parentNode" presStyleLbl="revTx" presStyleIdx="2" presStyleCnt="3" custLinFactNeighborX="-41760">
        <dgm:presLayoutVars>
          <dgm:chMax val="0"/>
          <dgm:bulletEnabled val="1"/>
        </dgm:presLayoutVars>
      </dgm:prSet>
      <dgm:spPr/>
    </dgm:pt>
  </dgm:ptLst>
  <dgm:cxnLst>
    <dgm:cxn modelId="{AE9B4B00-B717-744A-829E-94FE7214CEFE}" srcId="{5EFD3B03-6F92-CD4D-A99F-FBE07E018E77}" destId="{93E06386-3463-1446-B1A2-2BBBE40A854E}" srcOrd="1" destOrd="0" parTransId="{03C7FF28-B49B-9847-AAF6-4D4A1DAF8C1A}" sibTransId="{A0FC6F6D-ED2B-884C-9DA4-9DCD76ADD424}"/>
    <dgm:cxn modelId="{6992AE00-BA22-3A4C-8F16-508FD0329880}" type="presOf" srcId="{B9CDB163-485B-CB4B-B5C6-430DBDAA06DF}" destId="{42FD0584-23B3-8141-BD0E-1D5C19B5EAA8}" srcOrd="0" destOrd="6" presId="urn:microsoft.com/office/officeart/2005/8/layout/hList2"/>
    <dgm:cxn modelId="{46EA8B05-6EC6-B742-84E7-8A43EC4A33F3}" type="presOf" srcId="{CC1B1835-331A-4C4A-9085-A8497E5A0CED}" destId="{9777AC9E-0901-FE4B-819C-974C74BC8847}" srcOrd="0" destOrd="2" presId="urn:microsoft.com/office/officeart/2005/8/layout/hList2"/>
    <dgm:cxn modelId="{93C7D705-2387-EE45-BF9E-037FA1098DFE}" srcId="{EC1F67D2-2311-D24E-AFC9-759E074FA15A}" destId="{5EFD3B03-6F92-CD4D-A99F-FBE07E018E77}" srcOrd="0" destOrd="0" parTransId="{7E57CFCE-DF14-584D-9189-AF0B59062B3E}" sibTransId="{45C3E97C-D01E-5647-88E8-29B0F0434EFF}"/>
    <dgm:cxn modelId="{D8A21C18-CB83-0C40-AC2F-9E9B9C417820}" type="presOf" srcId="{93E06386-3463-1446-B1A2-2BBBE40A854E}" destId="{9777AC9E-0901-FE4B-819C-974C74BC8847}" srcOrd="0" destOrd="1" presId="urn:microsoft.com/office/officeart/2005/8/layout/hList2"/>
    <dgm:cxn modelId="{F4317029-2573-B442-B430-F4E9564087D3}" type="presOf" srcId="{52BF6B93-10CF-FF42-AE27-F3AFF7429400}" destId="{4222F228-9ADF-B248-BE88-7FAD2EA86480}" srcOrd="0" destOrd="5" presId="urn:microsoft.com/office/officeart/2005/8/layout/hList2"/>
    <dgm:cxn modelId="{0D892835-52E4-A144-850C-CCF6D9741F6E}" srcId="{BF711BDC-C87C-8B42-91BB-EB6BBBAA8D88}" destId="{4B347945-2B21-B841-8E5F-258D025BC297}" srcOrd="1" destOrd="0" parTransId="{6B6E1E4C-A9F1-9A41-A3C0-8A98A40EA70D}" sibTransId="{A0FE1CF2-567B-E842-A8C8-06FF774A241B}"/>
    <dgm:cxn modelId="{6C5C4236-771C-7243-B9FB-5B2A806666BA}" srcId="{BF711BDC-C87C-8B42-91BB-EB6BBBAA8D88}" destId="{B9CDB163-485B-CB4B-B5C6-430DBDAA06DF}" srcOrd="6" destOrd="0" parTransId="{AAAD6D53-C9E1-2644-BC86-A8FCEAB070DC}" sibTransId="{9CF4FE3C-AADF-914C-BE0A-A1D814B9405B}"/>
    <dgm:cxn modelId="{0A30593C-6399-F048-8396-A8C37319C17C}" type="presOf" srcId="{7B8DD625-5DF9-9447-A8DE-98FA0925BBE8}" destId="{42FD0584-23B3-8141-BD0E-1D5C19B5EAA8}" srcOrd="0" destOrd="4" presId="urn:microsoft.com/office/officeart/2005/8/layout/hList2"/>
    <dgm:cxn modelId="{C4A5393E-37B7-4113-AB97-CC4D271C4E8F}" srcId="{BF711BDC-C87C-8B42-91BB-EB6BBBAA8D88}" destId="{D351BCAD-B37B-4EF9-9436-CCF18AB43287}" srcOrd="3" destOrd="0" parTransId="{0A1F6FE7-E8A0-46C5-A7CB-001106016F1A}" sibTransId="{F5802DCC-6D84-4E4C-941B-3CF2CE4C1F37}"/>
    <dgm:cxn modelId="{46708E3E-633F-9B4F-94E7-2589C1A49691}" srcId="{795088F4-1143-934B-ABEF-AF0F0E8D6F39}" destId="{52BF6B93-10CF-FF42-AE27-F3AFF7429400}" srcOrd="5" destOrd="0" parTransId="{127419B1-3580-0D4C-9628-CEEA756A132E}" sibTransId="{A3CB86EF-E445-784F-A566-51A563BCCC8A}"/>
    <dgm:cxn modelId="{B6967A4E-1A62-3641-8D5A-3C8768BF4E88}" type="presOf" srcId="{D032C1D8-6A86-1243-99D0-F435815B2355}" destId="{42FD0584-23B3-8141-BD0E-1D5C19B5EAA8}" srcOrd="0" destOrd="5" presId="urn:microsoft.com/office/officeart/2005/8/layout/hList2"/>
    <dgm:cxn modelId="{9F35C551-7101-1F43-AFC7-A21CE72CC931}" type="presOf" srcId="{795088F4-1143-934B-ABEF-AF0F0E8D6F39}" destId="{D385FD33-F91C-8948-AC06-0B7892167B9C}" srcOrd="0" destOrd="0" presId="urn:microsoft.com/office/officeart/2005/8/layout/hList2"/>
    <dgm:cxn modelId="{A5EFB152-A19B-6C42-B5BA-F1902E15D873}" type="presOf" srcId="{11CD3D58-C392-E64C-BB4A-42F8CA1B738A}" destId="{4222F228-9ADF-B248-BE88-7FAD2EA86480}" srcOrd="0" destOrd="3" presId="urn:microsoft.com/office/officeart/2005/8/layout/hList2"/>
    <dgm:cxn modelId="{551CF863-44D8-9D4A-A710-1700EF4B969B}" srcId="{5EFD3B03-6F92-CD4D-A99F-FBE07E018E77}" destId="{CC1B1835-331A-4C4A-9085-A8497E5A0CED}" srcOrd="2" destOrd="0" parTransId="{CF8635FE-542B-E842-8B44-95E7C9496302}" sibTransId="{35CC3990-4761-7A45-B325-E20738131635}"/>
    <dgm:cxn modelId="{B1FE5B65-2939-2A48-9975-6F88AEC5F3D9}" srcId="{EC1F67D2-2311-D24E-AFC9-759E074FA15A}" destId="{BF711BDC-C87C-8B42-91BB-EB6BBBAA8D88}" srcOrd="2" destOrd="0" parTransId="{9D76F21C-0597-9449-8306-9357F0F045B3}" sibTransId="{04C649F9-3C1A-BF41-9496-B08C1CC71E5C}"/>
    <dgm:cxn modelId="{BB82B767-1568-D044-851F-E06461DA5515}" type="presOf" srcId="{A754F39A-621C-9940-A0AC-23020855C512}" destId="{4222F228-9ADF-B248-BE88-7FAD2EA86480}" srcOrd="0" destOrd="4" presId="urn:microsoft.com/office/officeart/2005/8/layout/hList2"/>
    <dgm:cxn modelId="{8B2A7568-1261-2543-B0B2-E45B41427B0A}" srcId="{5EFD3B03-6F92-CD4D-A99F-FBE07E018E77}" destId="{0C6DF28C-89A2-DB47-974D-BBCFC756E0A4}" srcOrd="0" destOrd="0" parTransId="{79A8375A-3580-EE4A-93B1-DC8A21EF7410}" sibTransId="{B02CCBF8-D0AA-F44A-AEEE-845D2451786E}"/>
    <dgm:cxn modelId="{6626D969-3402-4CA8-9859-73128F7E0AE0}" type="presOf" srcId="{A818A3F1-7BDE-43DC-B06D-0E94C5834701}" destId="{42FD0584-23B3-8141-BD0E-1D5C19B5EAA8}" srcOrd="0" destOrd="2" presId="urn:microsoft.com/office/officeart/2005/8/layout/hList2"/>
    <dgm:cxn modelId="{412B0B73-536F-DF40-BDD6-432A907B6911}" srcId="{5EFD3B03-6F92-CD4D-A99F-FBE07E018E77}" destId="{CA4D686D-9761-AB48-8093-437A13672B23}" srcOrd="4" destOrd="0" parTransId="{454A871D-5722-144B-BCD9-AB1F2740EE6C}" sibTransId="{247785CE-BA86-A74F-8115-672E0704549C}"/>
    <dgm:cxn modelId="{F8EEF679-6FDD-4541-9597-5BFAC47A55B1}" type="presOf" srcId="{BF711BDC-C87C-8B42-91BB-EB6BBBAA8D88}" destId="{8953F3B4-56EA-E24A-860B-4DF73F1CE5E4}" srcOrd="0" destOrd="0" presId="urn:microsoft.com/office/officeart/2005/8/layout/hList2"/>
    <dgm:cxn modelId="{443A6D7C-B824-164A-9914-7F0C9FDE6A4C}" srcId="{795088F4-1143-934B-ABEF-AF0F0E8D6F39}" destId="{A754F39A-621C-9940-A0AC-23020855C512}" srcOrd="4" destOrd="0" parTransId="{37577805-963D-1443-A5BB-CB3E2B222654}" sibTransId="{2A7F3A16-F54B-B745-861E-67D90F925F3E}"/>
    <dgm:cxn modelId="{E8FCD07E-4616-254C-B7F2-6C54971A850D}" srcId="{795088F4-1143-934B-ABEF-AF0F0E8D6F39}" destId="{39BE5998-C2C8-FB47-9C34-A4035B0189F5}" srcOrd="1" destOrd="0" parTransId="{FE0C1DED-43F8-7A47-8043-5DAA7736C556}" sibTransId="{D2A17958-2A84-3C46-8814-DA40A074362A}"/>
    <dgm:cxn modelId="{B17F307F-8AC1-5F4B-8224-2BE6FF8ED031}" type="presOf" srcId="{4B347945-2B21-B841-8E5F-258D025BC297}" destId="{42FD0584-23B3-8141-BD0E-1D5C19B5EAA8}" srcOrd="0" destOrd="1" presId="urn:microsoft.com/office/officeart/2005/8/layout/hList2"/>
    <dgm:cxn modelId="{6B4E6186-D303-E44F-9CE2-010A6324CCAF}" type="presOf" srcId="{EC1F67D2-2311-D24E-AFC9-759E074FA15A}" destId="{2C7FBB78-5A6A-D84D-B8ED-BD4691069E29}" srcOrd="0" destOrd="0" presId="urn:microsoft.com/office/officeart/2005/8/layout/hList2"/>
    <dgm:cxn modelId="{FE611A88-96D2-3B41-B09F-072EAB85D78C}" srcId="{795088F4-1143-934B-ABEF-AF0F0E8D6F39}" destId="{5814DE13-5446-EE40-9966-88177FB03D7E}" srcOrd="0" destOrd="0" parTransId="{4E56BB91-BBA2-F34A-9B30-1F9223D483D5}" sibTransId="{4E6E9D4E-9284-3D4C-8B8D-378AEEE2A698}"/>
    <dgm:cxn modelId="{4F753695-4639-334B-BE9B-D3EF015007AC}" type="presOf" srcId="{5EFD3B03-6F92-CD4D-A99F-FBE07E018E77}" destId="{787934CD-854A-764B-9823-9AA84D3BB33A}" srcOrd="0" destOrd="0" presId="urn:microsoft.com/office/officeart/2005/8/layout/hList2"/>
    <dgm:cxn modelId="{92ABF996-8428-5A42-B9CB-330F2FF9A8C0}" srcId="{EC1F67D2-2311-D24E-AFC9-759E074FA15A}" destId="{795088F4-1143-934B-ABEF-AF0F0E8D6F39}" srcOrd="1" destOrd="0" parTransId="{64C8167D-8BC3-8C42-B194-ED65899D0E68}" sibTransId="{27697705-A168-FD40-9923-D98ACB5E1ECA}"/>
    <dgm:cxn modelId="{56EB379C-23D6-1346-8CB7-028B2CE97603}" srcId="{795088F4-1143-934B-ABEF-AF0F0E8D6F39}" destId="{E404C76F-0496-104D-839C-BACEDE3F0911}" srcOrd="6" destOrd="0" parTransId="{982B2BDB-EB15-AE4E-B174-11EE001B3F55}" sibTransId="{D1ED12A3-48DB-1E40-805C-7826F2A2AC1E}"/>
    <dgm:cxn modelId="{E208E19F-9603-3E4C-ACE7-FB8542A84766}" type="presOf" srcId="{CA4D686D-9761-AB48-8093-437A13672B23}" destId="{9777AC9E-0901-FE4B-819C-974C74BC8847}" srcOrd="0" destOrd="4" presId="urn:microsoft.com/office/officeart/2005/8/layout/hList2"/>
    <dgm:cxn modelId="{42EEA3A8-F00F-B64C-BEAC-3696198BA5B9}" srcId="{5EFD3B03-6F92-CD4D-A99F-FBE07E018E77}" destId="{7C7C058D-3202-5145-95F6-9CC6CC9722EB}" srcOrd="3" destOrd="0" parTransId="{AD634AD0-9E9D-D441-B97A-7F912FD10978}" sibTransId="{DF06FE95-38C7-DF4E-A5D8-1A179AD64819}"/>
    <dgm:cxn modelId="{098C6BA9-A5CE-FF4A-84D9-2D251EB0F0D3}" type="presOf" srcId="{E404C76F-0496-104D-839C-BACEDE3F0911}" destId="{4222F228-9ADF-B248-BE88-7FAD2EA86480}" srcOrd="0" destOrd="6" presId="urn:microsoft.com/office/officeart/2005/8/layout/hList2"/>
    <dgm:cxn modelId="{61112DAE-D411-7C4F-867C-C7676E7A919E}" type="presOf" srcId="{39BE5998-C2C8-FB47-9C34-A4035B0189F5}" destId="{4222F228-9ADF-B248-BE88-7FAD2EA86480}" srcOrd="0" destOrd="1" presId="urn:microsoft.com/office/officeart/2005/8/layout/hList2"/>
    <dgm:cxn modelId="{CE4E0ABC-0C5C-E64F-B473-2E60822D4799}" srcId="{BF711BDC-C87C-8B42-91BB-EB6BBBAA8D88}" destId="{D032C1D8-6A86-1243-99D0-F435815B2355}" srcOrd="5" destOrd="0" parTransId="{FDD18A10-4E38-F649-A338-92EB920E6B2C}" sibTransId="{35604992-891B-D347-8E8F-F7841C0B9B6C}"/>
    <dgm:cxn modelId="{C825E8C3-F884-BE48-B824-22408BCBE8F6}" type="presOf" srcId="{0C6DF28C-89A2-DB47-974D-BBCFC756E0A4}" destId="{9777AC9E-0901-FE4B-819C-974C74BC8847}" srcOrd="0" destOrd="0" presId="urn:microsoft.com/office/officeart/2005/8/layout/hList2"/>
    <dgm:cxn modelId="{F11205D0-C94F-D34D-91DB-273A2178B7AF}" type="presOf" srcId="{5814DE13-5446-EE40-9966-88177FB03D7E}" destId="{4222F228-9ADF-B248-BE88-7FAD2EA86480}" srcOrd="0" destOrd="0" presId="urn:microsoft.com/office/officeart/2005/8/layout/hList2"/>
    <dgm:cxn modelId="{E06738D0-A4DC-5043-9107-23E4BEB27225}" srcId="{795088F4-1143-934B-ABEF-AF0F0E8D6F39}" destId="{11CD3D58-C392-E64C-BB4A-42F8CA1B738A}" srcOrd="3" destOrd="0" parTransId="{80A2D252-8F0E-4F46-BBF6-BAF3CFCEBB85}" sibTransId="{ECCED207-0C54-EE4B-9F19-CC909F76DB8E}"/>
    <dgm:cxn modelId="{1A2967DB-BFD6-704F-A152-519725246939}" type="presOf" srcId="{7C7C058D-3202-5145-95F6-9CC6CC9722EB}" destId="{9777AC9E-0901-FE4B-819C-974C74BC8847}" srcOrd="0" destOrd="3" presId="urn:microsoft.com/office/officeart/2005/8/layout/hList2"/>
    <dgm:cxn modelId="{5ACDFFDC-8568-2140-BFBB-349894C74FA1}" type="presOf" srcId="{C75DF394-53CE-9746-A1DF-7111E3193B49}" destId="{4222F228-9ADF-B248-BE88-7FAD2EA86480}" srcOrd="0" destOrd="2" presId="urn:microsoft.com/office/officeart/2005/8/layout/hList2"/>
    <dgm:cxn modelId="{8ADF05E0-173E-FF48-BDFF-AD3A14C077A9}" type="presOf" srcId="{A5640220-DABE-154E-9A05-756E8483D916}" destId="{42FD0584-23B3-8141-BD0E-1D5C19B5EAA8}" srcOrd="0" destOrd="0" presId="urn:microsoft.com/office/officeart/2005/8/layout/hList2"/>
    <dgm:cxn modelId="{03237DE6-3F33-EC41-AEB0-D363B1909DF4}" srcId="{BF711BDC-C87C-8B42-91BB-EB6BBBAA8D88}" destId="{A5640220-DABE-154E-9A05-756E8483D916}" srcOrd="0" destOrd="0" parTransId="{3009B178-BBD4-7F4F-8E39-F1130D3B9CC3}" sibTransId="{41033AEB-EF03-D740-BBFF-9699F86CC476}"/>
    <dgm:cxn modelId="{FC4D99E9-6364-AA41-8B44-BBBE5446C90F}" srcId="{BF711BDC-C87C-8B42-91BB-EB6BBBAA8D88}" destId="{7B8DD625-5DF9-9447-A8DE-98FA0925BBE8}" srcOrd="4" destOrd="0" parTransId="{F2656BA5-172A-1942-BE23-3CD4DC367AE6}" sibTransId="{79A5C130-DEFC-9A47-9816-23CC36CE96CD}"/>
    <dgm:cxn modelId="{3285B8EB-6962-457A-BAF2-428F59C2FF78}" srcId="{BF711BDC-C87C-8B42-91BB-EB6BBBAA8D88}" destId="{A818A3F1-7BDE-43DC-B06D-0E94C5834701}" srcOrd="2" destOrd="0" parTransId="{5AEFC9A4-6BF5-4079-87FC-B08AAD9B00BB}" sibTransId="{B27B1CB7-23D6-4BDC-A712-83D2D77CDC09}"/>
    <dgm:cxn modelId="{D69955ED-5C75-408A-BCDB-4128C593551C}" type="presOf" srcId="{D351BCAD-B37B-4EF9-9436-CCF18AB43287}" destId="{42FD0584-23B3-8141-BD0E-1D5C19B5EAA8}" srcOrd="0" destOrd="3" presId="urn:microsoft.com/office/officeart/2005/8/layout/hList2"/>
    <dgm:cxn modelId="{AEB293EF-B6C6-BC4E-92ED-BA94152E8D0D}" srcId="{795088F4-1143-934B-ABEF-AF0F0E8D6F39}" destId="{C75DF394-53CE-9746-A1DF-7111E3193B49}" srcOrd="2" destOrd="0" parTransId="{8F292F28-571E-3D4E-84D3-A3A292953832}" sibTransId="{2F4CDCCD-7189-A344-A661-946843CBB71B}"/>
    <dgm:cxn modelId="{A507EC42-C27B-7B42-8C5C-2BFFAA50C67A}" type="presParOf" srcId="{2C7FBB78-5A6A-D84D-B8ED-BD4691069E29}" destId="{C98AAA64-6234-AB4F-9C2E-274186B26947}" srcOrd="0" destOrd="0" presId="urn:microsoft.com/office/officeart/2005/8/layout/hList2"/>
    <dgm:cxn modelId="{B5509DD0-4964-5640-9F27-5320EC3BEF2C}" type="presParOf" srcId="{C98AAA64-6234-AB4F-9C2E-274186B26947}" destId="{30198276-2E0B-7048-BBB2-13B1283C4093}" srcOrd="0" destOrd="0" presId="urn:microsoft.com/office/officeart/2005/8/layout/hList2"/>
    <dgm:cxn modelId="{D0AFD54E-5424-EE41-B009-020AC4E08786}" type="presParOf" srcId="{C98AAA64-6234-AB4F-9C2E-274186B26947}" destId="{9777AC9E-0901-FE4B-819C-974C74BC8847}" srcOrd="1" destOrd="0" presId="urn:microsoft.com/office/officeart/2005/8/layout/hList2"/>
    <dgm:cxn modelId="{F76E80BA-8929-9E42-A125-C6E4F5527E16}" type="presParOf" srcId="{C98AAA64-6234-AB4F-9C2E-274186B26947}" destId="{787934CD-854A-764B-9823-9AA84D3BB33A}" srcOrd="2" destOrd="0" presId="urn:microsoft.com/office/officeart/2005/8/layout/hList2"/>
    <dgm:cxn modelId="{33CFC5DA-C424-9747-ADC6-5472956413F6}" type="presParOf" srcId="{2C7FBB78-5A6A-D84D-B8ED-BD4691069E29}" destId="{56298411-12EC-BA48-AD2A-9B8AA0D0A6BA}" srcOrd="1" destOrd="0" presId="urn:microsoft.com/office/officeart/2005/8/layout/hList2"/>
    <dgm:cxn modelId="{0A8860AF-A49D-2944-BAA7-98B28DABD471}" type="presParOf" srcId="{2C7FBB78-5A6A-D84D-B8ED-BD4691069E29}" destId="{290C4F00-41D6-1A40-8D18-C286D9E34009}" srcOrd="2" destOrd="0" presId="urn:microsoft.com/office/officeart/2005/8/layout/hList2"/>
    <dgm:cxn modelId="{8E15202E-5A9A-7E4A-9C02-01342363540C}" type="presParOf" srcId="{290C4F00-41D6-1A40-8D18-C286D9E34009}" destId="{2064D456-F39A-8444-A233-6C89E20AC15C}" srcOrd="0" destOrd="0" presId="urn:microsoft.com/office/officeart/2005/8/layout/hList2"/>
    <dgm:cxn modelId="{51E12FCD-A415-0243-8EBA-801B2C591B86}" type="presParOf" srcId="{290C4F00-41D6-1A40-8D18-C286D9E34009}" destId="{4222F228-9ADF-B248-BE88-7FAD2EA86480}" srcOrd="1" destOrd="0" presId="urn:microsoft.com/office/officeart/2005/8/layout/hList2"/>
    <dgm:cxn modelId="{2BF1E475-CF0F-D444-9E23-8AEA4B5AAC30}" type="presParOf" srcId="{290C4F00-41D6-1A40-8D18-C286D9E34009}" destId="{D385FD33-F91C-8948-AC06-0B7892167B9C}" srcOrd="2" destOrd="0" presId="urn:microsoft.com/office/officeart/2005/8/layout/hList2"/>
    <dgm:cxn modelId="{00524115-1261-174C-B550-9F7D5D013A88}" type="presParOf" srcId="{2C7FBB78-5A6A-D84D-B8ED-BD4691069E29}" destId="{C679F078-4166-ED42-A0AB-77EF9C7B15EA}" srcOrd="3" destOrd="0" presId="urn:microsoft.com/office/officeart/2005/8/layout/hList2"/>
    <dgm:cxn modelId="{3988A06C-6B9B-644F-8A4F-FA2FE246BB64}" type="presParOf" srcId="{2C7FBB78-5A6A-D84D-B8ED-BD4691069E29}" destId="{4DD6351F-F86A-FC4B-806E-493F5A7B9957}" srcOrd="4" destOrd="0" presId="urn:microsoft.com/office/officeart/2005/8/layout/hList2"/>
    <dgm:cxn modelId="{57DC4E7E-1F82-904D-B8E2-684AE2BF50AE}" type="presParOf" srcId="{4DD6351F-F86A-FC4B-806E-493F5A7B9957}" destId="{DFDDBAE4-D0A0-464B-A6E5-75B05F0FAAEE}" srcOrd="0" destOrd="0" presId="urn:microsoft.com/office/officeart/2005/8/layout/hList2"/>
    <dgm:cxn modelId="{38505A86-4DCC-774F-8F4D-A49BC88DC963}" type="presParOf" srcId="{4DD6351F-F86A-FC4B-806E-493F5A7B9957}" destId="{42FD0584-23B3-8141-BD0E-1D5C19B5EAA8}" srcOrd="1" destOrd="0" presId="urn:microsoft.com/office/officeart/2005/8/layout/hList2"/>
    <dgm:cxn modelId="{4DA909E7-7D30-3A49-B230-310A1E1AB90E}" type="presParOf" srcId="{4DD6351F-F86A-FC4B-806E-493F5A7B9957}" destId="{8953F3B4-56EA-E24A-860B-4DF73F1CE5E4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7252C95-DAFE-44CB-ACC2-5BB3E29A0F3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F874DC-AA6F-41A5-AE17-A332A26E80B0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2800" b="1" dirty="0"/>
            <a:t>3. Non-Pharmacological Therapies</a:t>
          </a:r>
        </a:p>
      </dgm:t>
    </dgm:pt>
    <dgm:pt modelId="{B4216A99-B620-4D04-A286-294F8F9B63DD}" type="parTrans" cxnId="{777C30E6-6431-44C4-9D11-218FCF76C73F}">
      <dgm:prSet/>
      <dgm:spPr>
        <a:ln>
          <a:noFill/>
        </a:ln>
      </dgm:spPr>
      <dgm:t>
        <a:bodyPr/>
        <a:lstStyle/>
        <a:p>
          <a:endParaRPr lang="en-US" dirty="0"/>
        </a:p>
      </dgm:t>
    </dgm:pt>
    <dgm:pt modelId="{28BD7164-5DE5-4020-AB4B-56ADBF28C548}" type="sibTrans" cxnId="{777C30E6-6431-44C4-9D11-218FCF76C73F}">
      <dgm:prSet/>
      <dgm:spPr/>
      <dgm:t>
        <a:bodyPr/>
        <a:lstStyle/>
        <a:p>
          <a:endParaRPr lang="en-US"/>
        </a:p>
      </dgm:t>
    </dgm:pt>
    <dgm:pt modelId="{EABDA3CB-A065-42C8-A326-66271C0EE941}" type="pres">
      <dgm:prSet presAssocID="{67252C95-DAFE-44CB-ACC2-5BB3E29A0F3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BD940EE-F30A-43CC-97D3-499DD46B0BC8}" type="pres">
      <dgm:prSet presAssocID="{3DF874DC-AA6F-41A5-AE17-A332A26E80B0}" presName="root1" presStyleCnt="0"/>
      <dgm:spPr/>
    </dgm:pt>
    <dgm:pt modelId="{C5016199-F5AE-45E7-A744-42E135CAE38E}" type="pres">
      <dgm:prSet presAssocID="{3DF874DC-AA6F-41A5-AE17-A332A26E80B0}" presName="LevelOneTextNode" presStyleLbl="node0" presStyleIdx="0" presStyleCnt="1" custAng="5400000" custLinFactNeighborX="19032" custLinFactNeighborY="-39700">
        <dgm:presLayoutVars>
          <dgm:chPref val="3"/>
        </dgm:presLayoutVars>
      </dgm:prSet>
      <dgm:spPr/>
    </dgm:pt>
    <dgm:pt modelId="{370C9AE7-B58C-41C2-A8AE-4BD391BE819D}" type="pres">
      <dgm:prSet presAssocID="{3DF874DC-AA6F-41A5-AE17-A332A26E80B0}" presName="level2hierChild" presStyleCnt="0"/>
      <dgm:spPr/>
    </dgm:pt>
  </dgm:ptLst>
  <dgm:cxnLst>
    <dgm:cxn modelId="{90B5C802-ACDE-4D26-AC67-77834EE6BA65}" type="presOf" srcId="{67252C95-DAFE-44CB-ACC2-5BB3E29A0F38}" destId="{EABDA3CB-A065-42C8-A326-66271C0EE941}" srcOrd="0" destOrd="0" presId="urn:microsoft.com/office/officeart/2008/layout/HorizontalMultiLevelHierarchy"/>
    <dgm:cxn modelId="{DA3D212C-8A85-44BE-943E-C6633B2D50C1}" type="presOf" srcId="{3DF874DC-AA6F-41A5-AE17-A332A26E80B0}" destId="{C5016199-F5AE-45E7-A744-42E135CAE38E}" srcOrd="0" destOrd="0" presId="urn:microsoft.com/office/officeart/2008/layout/HorizontalMultiLevelHierarchy"/>
    <dgm:cxn modelId="{777C30E6-6431-44C4-9D11-218FCF76C73F}" srcId="{67252C95-DAFE-44CB-ACC2-5BB3E29A0F38}" destId="{3DF874DC-AA6F-41A5-AE17-A332A26E80B0}" srcOrd="0" destOrd="0" parTransId="{B4216A99-B620-4D04-A286-294F8F9B63DD}" sibTransId="{28BD7164-5DE5-4020-AB4B-56ADBF28C548}"/>
    <dgm:cxn modelId="{61FA3B4D-0E05-47CE-B182-83061B5CDA95}" type="presParOf" srcId="{EABDA3CB-A065-42C8-A326-66271C0EE941}" destId="{8BD940EE-F30A-43CC-97D3-499DD46B0BC8}" srcOrd="0" destOrd="0" presId="urn:microsoft.com/office/officeart/2008/layout/HorizontalMultiLevelHierarchy"/>
    <dgm:cxn modelId="{36E9A39A-4595-4CD1-99AB-DD29A58DA8E5}" type="presParOf" srcId="{8BD940EE-F30A-43CC-97D3-499DD46B0BC8}" destId="{C5016199-F5AE-45E7-A744-42E135CAE38E}" srcOrd="0" destOrd="0" presId="urn:microsoft.com/office/officeart/2008/layout/HorizontalMultiLevelHierarchy"/>
    <dgm:cxn modelId="{FD6D62E5-9B68-4A8C-A95E-3F8F7D8A8B34}" type="presParOf" srcId="{8BD940EE-F30A-43CC-97D3-499DD46B0BC8}" destId="{370C9AE7-B58C-41C2-A8AE-4BD391BE819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7252C95-DAFE-44CB-ACC2-5BB3E29A0F3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EE9022-6040-464F-8A0E-69E78C26A14B}">
      <dgm:prSet phldrT="[Text]"/>
      <dgm:spPr>
        <a:solidFill>
          <a:schemeClr val="accent1"/>
        </a:solidFill>
      </dgm:spPr>
      <dgm:t>
        <a:bodyPr/>
        <a:lstStyle/>
        <a:p>
          <a:r>
            <a:rPr lang="en-US" b="1" dirty="0"/>
            <a:t>Management Categories</a:t>
          </a:r>
        </a:p>
      </dgm:t>
    </dgm:pt>
    <dgm:pt modelId="{2E024CA2-7F79-49E0-9B86-9C3D6A301997}" type="parTrans" cxnId="{FE4F4309-7F56-48D8-9611-0960E1D7E369}">
      <dgm:prSet/>
      <dgm:spPr/>
      <dgm:t>
        <a:bodyPr/>
        <a:lstStyle/>
        <a:p>
          <a:endParaRPr lang="en-US"/>
        </a:p>
      </dgm:t>
    </dgm:pt>
    <dgm:pt modelId="{2FE5BF04-217D-4922-81C5-A288D53D6B9F}" type="sibTrans" cxnId="{FE4F4309-7F56-48D8-9611-0960E1D7E369}">
      <dgm:prSet/>
      <dgm:spPr/>
      <dgm:t>
        <a:bodyPr/>
        <a:lstStyle/>
        <a:p>
          <a:endParaRPr lang="en-US"/>
        </a:p>
      </dgm:t>
    </dgm:pt>
    <dgm:pt modelId="{3DF874DC-AA6F-41A5-AE17-A332A26E80B0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2800" b="1" dirty="0"/>
            <a:t>6. Education &amp; Counseling</a:t>
          </a:r>
        </a:p>
      </dgm:t>
    </dgm:pt>
    <dgm:pt modelId="{B4216A99-B620-4D04-A286-294F8F9B63DD}" type="parTrans" cxnId="{777C30E6-6431-44C4-9D11-218FCF76C73F}">
      <dgm:prSet/>
      <dgm:spPr>
        <a:ln>
          <a:noFill/>
        </a:ln>
      </dgm:spPr>
      <dgm:t>
        <a:bodyPr/>
        <a:lstStyle/>
        <a:p>
          <a:endParaRPr lang="en-US" dirty="0"/>
        </a:p>
      </dgm:t>
    </dgm:pt>
    <dgm:pt modelId="{28BD7164-5DE5-4020-AB4B-56ADBF28C548}" type="sibTrans" cxnId="{777C30E6-6431-44C4-9D11-218FCF76C73F}">
      <dgm:prSet/>
      <dgm:spPr/>
      <dgm:t>
        <a:bodyPr/>
        <a:lstStyle/>
        <a:p>
          <a:endParaRPr lang="en-US"/>
        </a:p>
      </dgm:t>
    </dgm:pt>
    <dgm:pt modelId="{EABDA3CB-A065-42C8-A326-66271C0EE941}" type="pres">
      <dgm:prSet presAssocID="{67252C95-DAFE-44CB-ACC2-5BB3E29A0F3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A5F5D6C-D736-4FA2-A5B8-F21CAAB93EAE}" type="pres">
      <dgm:prSet presAssocID="{BFEE9022-6040-464F-8A0E-69E78C26A14B}" presName="root1" presStyleCnt="0"/>
      <dgm:spPr/>
    </dgm:pt>
    <dgm:pt modelId="{5B525861-C7A6-49AA-BADA-DE013AE0C7CD}" type="pres">
      <dgm:prSet presAssocID="{BFEE9022-6040-464F-8A0E-69E78C26A14B}" presName="LevelOneTextNode" presStyleLbl="node0" presStyleIdx="0" presStyleCnt="1" custScaleX="234556" custScaleY="160821" custLinFactNeighborX="9469" custLinFactNeighborY="0">
        <dgm:presLayoutVars>
          <dgm:chPref val="3"/>
        </dgm:presLayoutVars>
      </dgm:prSet>
      <dgm:spPr/>
    </dgm:pt>
    <dgm:pt modelId="{08F16BD5-2FFE-49A0-AD3E-83738C335543}" type="pres">
      <dgm:prSet presAssocID="{BFEE9022-6040-464F-8A0E-69E78C26A14B}" presName="level2hierChild" presStyleCnt="0"/>
      <dgm:spPr/>
    </dgm:pt>
    <dgm:pt modelId="{B1B6E31B-51B5-4042-A30C-2D530D8264EA}" type="pres">
      <dgm:prSet presAssocID="{B4216A99-B620-4D04-A286-294F8F9B63DD}" presName="conn2-1" presStyleLbl="parChTrans1D2" presStyleIdx="0" presStyleCnt="1"/>
      <dgm:spPr/>
    </dgm:pt>
    <dgm:pt modelId="{797B469A-6577-4136-9CD6-0013D47F552F}" type="pres">
      <dgm:prSet presAssocID="{B4216A99-B620-4D04-A286-294F8F9B63DD}" presName="connTx" presStyleLbl="parChTrans1D2" presStyleIdx="0" presStyleCnt="1"/>
      <dgm:spPr/>
    </dgm:pt>
    <dgm:pt modelId="{8936BC5D-FED7-44B4-B87D-53E714C77785}" type="pres">
      <dgm:prSet presAssocID="{3DF874DC-AA6F-41A5-AE17-A332A26E80B0}" presName="root2" presStyleCnt="0"/>
      <dgm:spPr/>
    </dgm:pt>
    <dgm:pt modelId="{F6A1864D-194F-44F5-A60A-7AD7281BCAFC}" type="pres">
      <dgm:prSet presAssocID="{3DF874DC-AA6F-41A5-AE17-A332A26E80B0}" presName="LevelTwoTextNode" presStyleLbl="node2" presStyleIdx="0" presStyleCnt="1" custScaleX="253608" custLinFactY="-125504" custLinFactNeighborX="-554" custLinFactNeighborY="-200000">
        <dgm:presLayoutVars>
          <dgm:chPref val="3"/>
        </dgm:presLayoutVars>
      </dgm:prSet>
      <dgm:spPr/>
    </dgm:pt>
    <dgm:pt modelId="{BCA96730-C263-4737-A242-E1E4C5BA1359}" type="pres">
      <dgm:prSet presAssocID="{3DF874DC-AA6F-41A5-AE17-A332A26E80B0}" presName="level3hierChild" presStyleCnt="0"/>
      <dgm:spPr/>
    </dgm:pt>
  </dgm:ptLst>
  <dgm:cxnLst>
    <dgm:cxn modelId="{90B5C802-ACDE-4D26-AC67-77834EE6BA65}" type="presOf" srcId="{67252C95-DAFE-44CB-ACC2-5BB3E29A0F38}" destId="{EABDA3CB-A065-42C8-A326-66271C0EE941}" srcOrd="0" destOrd="0" presId="urn:microsoft.com/office/officeart/2008/layout/HorizontalMultiLevelHierarchy"/>
    <dgm:cxn modelId="{FE4F4309-7F56-48D8-9611-0960E1D7E369}" srcId="{67252C95-DAFE-44CB-ACC2-5BB3E29A0F38}" destId="{BFEE9022-6040-464F-8A0E-69E78C26A14B}" srcOrd="0" destOrd="0" parTransId="{2E024CA2-7F79-49E0-9B86-9C3D6A301997}" sibTransId="{2FE5BF04-217D-4922-81C5-A288D53D6B9F}"/>
    <dgm:cxn modelId="{971B502F-7465-4FFE-8332-76502CD54ECA}" type="presOf" srcId="{3DF874DC-AA6F-41A5-AE17-A332A26E80B0}" destId="{F6A1864D-194F-44F5-A60A-7AD7281BCAFC}" srcOrd="0" destOrd="0" presId="urn:microsoft.com/office/officeart/2008/layout/HorizontalMultiLevelHierarchy"/>
    <dgm:cxn modelId="{9EB95031-774A-4459-A7B2-586D9B0BE3F0}" type="presOf" srcId="{BFEE9022-6040-464F-8A0E-69E78C26A14B}" destId="{5B525861-C7A6-49AA-BADA-DE013AE0C7CD}" srcOrd="0" destOrd="0" presId="urn:microsoft.com/office/officeart/2008/layout/HorizontalMultiLevelHierarchy"/>
    <dgm:cxn modelId="{62313994-7851-4E2E-8F33-8BDEDBB1E2DA}" type="presOf" srcId="{B4216A99-B620-4D04-A286-294F8F9B63DD}" destId="{797B469A-6577-4136-9CD6-0013D47F552F}" srcOrd="1" destOrd="0" presId="urn:microsoft.com/office/officeart/2008/layout/HorizontalMultiLevelHierarchy"/>
    <dgm:cxn modelId="{777C30E6-6431-44C4-9D11-218FCF76C73F}" srcId="{BFEE9022-6040-464F-8A0E-69E78C26A14B}" destId="{3DF874DC-AA6F-41A5-AE17-A332A26E80B0}" srcOrd="0" destOrd="0" parTransId="{B4216A99-B620-4D04-A286-294F8F9B63DD}" sibTransId="{28BD7164-5DE5-4020-AB4B-56ADBF28C548}"/>
    <dgm:cxn modelId="{D5704DF4-A1BB-4675-A8AB-8F926FDC028F}" type="presOf" srcId="{B4216A99-B620-4D04-A286-294F8F9B63DD}" destId="{B1B6E31B-51B5-4042-A30C-2D530D8264EA}" srcOrd="0" destOrd="0" presId="urn:microsoft.com/office/officeart/2008/layout/HorizontalMultiLevelHierarchy"/>
    <dgm:cxn modelId="{4D05E498-1E36-442F-9878-7A0ED1AC9519}" type="presParOf" srcId="{EABDA3CB-A065-42C8-A326-66271C0EE941}" destId="{BA5F5D6C-D736-4FA2-A5B8-F21CAAB93EAE}" srcOrd="0" destOrd="0" presId="urn:microsoft.com/office/officeart/2008/layout/HorizontalMultiLevelHierarchy"/>
    <dgm:cxn modelId="{47F96245-97E6-4088-880E-A3E160C18E86}" type="presParOf" srcId="{BA5F5D6C-D736-4FA2-A5B8-F21CAAB93EAE}" destId="{5B525861-C7A6-49AA-BADA-DE013AE0C7CD}" srcOrd="0" destOrd="0" presId="urn:microsoft.com/office/officeart/2008/layout/HorizontalMultiLevelHierarchy"/>
    <dgm:cxn modelId="{AD2A819B-E7D2-48D9-B51D-6D590A169141}" type="presParOf" srcId="{BA5F5D6C-D736-4FA2-A5B8-F21CAAB93EAE}" destId="{08F16BD5-2FFE-49A0-AD3E-83738C335543}" srcOrd="1" destOrd="0" presId="urn:microsoft.com/office/officeart/2008/layout/HorizontalMultiLevelHierarchy"/>
    <dgm:cxn modelId="{5DE89E20-7576-4720-8C58-4134AB494466}" type="presParOf" srcId="{08F16BD5-2FFE-49A0-AD3E-83738C335543}" destId="{B1B6E31B-51B5-4042-A30C-2D530D8264EA}" srcOrd="0" destOrd="0" presId="urn:microsoft.com/office/officeart/2008/layout/HorizontalMultiLevelHierarchy"/>
    <dgm:cxn modelId="{2DBDFD6B-4780-4F32-8AE2-228F878DCE46}" type="presParOf" srcId="{B1B6E31B-51B5-4042-A30C-2D530D8264EA}" destId="{797B469A-6577-4136-9CD6-0013D47F552F}" srcOrd="0" destOrd="0" presId="urn:microsoft.com/office/officeart/2008/layout/HorizontalMultiLevelHierarchy"/>
    <dgm:cxn modelId="{E6FBE071-DE04-4811-BF94-3DCB941CE433}" type="presParOf" srcId="{08F16BD5-2FFE-49A0-AD3E-83738C335543}" destId="{8936BC5D-FED7-44B4-B87D-53E714C77785}" srcOrd="1" destOrd="0" presId="urn:microsoft.com/office/officeart/2008/layout/HorizontalMultiLevelHierarchy"/>
    <dgm:cxn modelId="{3D808A17-2303-4428-8264-C65542D74DAE}" type="presParOf" srcId="{8936BC5D-FED7-44B4-B87D-53E714C77785}" destId="{F6A1864D-194F-44F5-A60A-7AD7281BCAFC}" srcOrd="0" destOrd="0" presId="urn:microsoft.com/office/officeart/2008/layout/HorizontalMultiLevelHierarchy"/>
    <dgm:cxn modelId="{5B6968BD-B97B-410B-8D79-58C5AB694D38}" type="presParOf" srcId="{8936BC5D-FED7-44B4-B87D-53E714C77785}" destId="{BCA96730-C263-4737-A242-E1E4C5BA135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7252C95-DAFE-44CB-ACC2-5BB3E29A0F3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EE9022-6040-464F-8A0E-69E78C26A14B}">
      <dgm:prSet phldrT="[Text]"/>
      <dgm:spPr>
        <a:solidFill>
          <a:schemeClr val="accent1"/>
        </a:solidFill>
      </dgm:spPr>
      <dgm:t>
        <a:bodyPr/>
        <a:lstStyle/>
        <a:p>
          <a:r>
            <a:rPr lang="en-US" b="1" dirty="0"/>
            <a:t>Management Categories</a:t>
          </a:r>
        </a:p>
      </dgm:t>
    </dgm:pt>
    <dgm:pt modelId="{2E024CA2-7F79-49E0-9B86-9C3D6A301997}" type="parTrans" cxnId="{FE4F4309-7F56-48D8-9611-0960E1D7E369}">
      <dgm:prSet/>
      <dgm:spPr/>
      <dgm:t>
        <a:bodyPr/>
        <a:lstStyle/>
        <a:p>
          <a:endParaRPr lang="en-US"/>
        </a:p>
      </dgm:t>
    </dgm:pt>
    <dgm:pt modelId="{2FE5BF04-217D-4922-81C5-A288D53D6B9F}" type="sibTrans" cxnId="{FE4F4309-7F56-48D8-9611-0960E1D7E369}">
      <dgm:prSet/>
      <dgm:spPr/>
      <dgm:t>
        <a:bodyPr/>
        <a:lstStyle/>
        <a:p>
          <a:endParaRPr lang="en-US"/>
        </a:p>
      </dgm:t>
    </dgm:pt>
    <dgm:pt modelId="{3DF874DC-AA6F-41A5-AE17-A332A26E80B0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2800" b="1" dirty="0"/>
            <a:t>7. Ongoing Assessment &amp; Management</a:t>
          </a:r>
        </a:p>
      </dgm:t>
    </dgm:pt>
    <dgm:pt modelId="{B4216A99-B620-4D04-A286-294F8F9B63DD}" type="parTrans" cxnId="{777C30E6-6431-44C4-9D11-218FCF76C73F}">
      <dgm:prSet/>
      <dgm:spPr>
        <a:ln>
          <a:noFill/>
        </a:ln>
      </dgm:spPr>
      <dgm:t>
        <a:bodyPr/>
        <a:lstStyle/>
        <a:p>
          <a:endParaRPr lang="en-US" dirty="0"/>
        </a:p>
      </dgm:t>
    </dgm:pt>
    <dgm:pt modelId="{28BD7164-5DE5-4020-AB4B-56ADBF28C548}" type="sibTrans" cxnId="{777C30E6-6431-44C4-9D11-218FCF76C73F}">
      <dgm:prSet/>
      <dgm:spPr/>
      <dgm:t>
        <a:bodyPr/>
        <a:lstStyle/>
        <a:p>
          <a:endParaRPr lang="en-US"/>
        </a:p>
      </dgm:t>
    </dgm:pt>
    <dgm:pt modelId="{EABDA3CB-A065-42C8-A326-66271C0EE941}" type="pres">
      <dgm:prSet presAssocID="{67252C95-DAFE-44CB-ACC2-5BB3E29A0F3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A5F5D6C-D736-4FA2-A5B8-F21CAAB93EAE}" type="pres">
      <dgm:prSet presAssocID="{BFEE9022-6040-464F-8A0E-69E78C26A14B}" presName="root1" presStyleCnt="0"/>
      <dgm:spPr/>
    </dgm:pt>
    <dgm:pt modelId="{5B525861-C7A6-49AA-BADA-DE013AE0C7CD}" type="pres">
      <dgm:prSet presAssocID="{BFEE9022-6040-464F-8A0E-69E78C26A14B}" presName="LevelOneTextNode" presStyleLbl="node0" presStyleIdx="0" presStyleCnt="1" custScaleX="234556" custScaleY="160821" custLinFactNeighborX="9469" custLinFactNeighborY="0">
        <dgm:presLayoutVars>
          <dgm:chPref val="3"/>
        </dgm:presLayoutVars>
      </dgm:prSet>
      <dgm:spPr/>
    </dgm:pt>
    <dgm:pt modelId="{08F16BD5-2FFE-49A0-AD3E-83738C335543}" type="pres">
      <dgm:prSet presAssocID="{BFEE9022-6040-464F-8A0E-69E78C26A14B}" presName="level2hierChild" presStyleCnt="0"/>
      <dgm:spPr/>
    </dgm:pt>
    <dgm:pt modelId="{B1B6E31B-51B5-4042-A30C-2D530D8264EA}" type="pres">
      <dgm:prSet presAssocID="{B4216A99-B620-4D04-A286-294F8F9B63DD}" presName="conn2-1" presStyleLbl="parChTrans1D2" presStyleIdx="0" presStyleCnt="1"/>
      <dgm:spPr/>
    </dgm:pt>
    <dgm:pt modelId="{797B469A-6577-4136-9CD6-0013D47F552F}" type="pres">
      <dgm:prSet presAssocID="{B4216A99-B620-4D04-A286-294F8F9B63DD}" presName="connTx" presStyleLbl="parChTrans1D2" presStyleIdx="0" presStyleCnt="1"/>
      <dgm:spPr/>
    </dgm:pt>
    <dgm:pt modelId="{8936BC5D-FED7-44B4-B87D-53E714C77785}" type="pres">
      <dgm:prSet presAssocID="{3DF874DC-AA6F-41A5-AE17-A332A26E80B0}" presName="root2" presStyleCnt="0"/>
      <dgm:spPr/>
    </dgm:pt>
    <dgm:pt modelId="{F6A1864D-194F-44F5-A60A-7AD7281BCAFC}" type="pres">
      <dgm:prSet presAssocID="{3DF874DC-AA6F-41A5-AE17-A332A26E80B0}" presName="LevelTwoTextNode" presStyleLbl="node2" presStyleIdx="0" presStyleCnt="1" custScaleX="253608" custScaleY="124504" custLinFactY="-125504" custLinFactNeighborX="-554" custLinFactNeighborY="-200000">
        <dgm:presLayoutVars>
          <dgm:chPref val="3"/>
        </dgm:presLayoutVars>
      </dgm:prSet>
      <dgm:spPr/>
    </dgm:pt>
    <dgm:pt modelId="{BCA96730-C263-4737-A242-E1E4C5BA1359}" type="pres">
      <dgm:prSet presAssocID="{3DF874DC-AA6F-41A5-AE17-A332A26E80B0}" presName="level3hierChild" presStyleCnt="0"/>
      <dgm:spPr/>
    </dgm:pt>
  </dgm:ptLst>
  <dgm:cxnLst>
    <dgm:cxn modelId="{90B5C802-ACDE-4D26-AC67-77834EE6BA65}" type="presOf" srcId="{67252C95-DAFE-44CB-ACC2-5BB3E29A0F38}" destId="{EABDA3CB-A065-42C8-A326-66271C0EE941}" srcOrd="0" destOrd="0" presId="urn:microsoft.com/office/officeart/2008/layout/HorizontalMultiLevelHierarchy"/>
    <dgm:cxn modelId="{FE4F4309-7F56-48D8-9611-0960E1D7E369}" srcId="{67252C95-DAFE-44CB-ACC2-5BB3E29A0F38}" destId="{BFEE9022-6040-464F-8A0E-69E78C26A14B}" srcOrd="0" destOrd="0" parTransId="{2E024CA2-7F79-49E0-9B86-9C3D6A301997}" sibTransId="{2FE5BF04-217D-4922-81C5-A288D53D6B9F}"/>
    <dgm:cxn modelId="{971B502F-7465-4FFE-8332-76502CD54ECA}" type="presOf" srcId="{3DF874DC-AA6F-41A5-AE17-A332A26E80B0}" destId="{F6A1864D-194F-44F5-A60A-7AD7281BCAFC}" srcOrd="0" destOrd="0" presId="urn:microsoft.com/office/officeart/2008/layout/HorizontalMultiLevelHierarchy"/>
    <dgm:cxn modelId="{9EB95031-774A-4459-A7B2-586D9B0BE3F0}" type="presOf" srcId="{BFEE9022-6040-464F-8A0E-69E78C26A14B}" destId="{5B525861-C7A6-49AA-BADA-DE013AE0C7CD}" srcOrd="0" destOrd="0" presId="urn:microsoft.com/office/officeart/2008/layout/HorizontalMultiLevelHierarchy"/>
    <dgm:cxn modelId="{62313994-7851-4E2E-8F33-8BDEDBB1E2DA}" type="presOf" srcId="{B4216A99-B620-4D04-A286-294F8F9B63DD}" destId="{797B469A-6577-4136-9CD6-0013D47F552F}" srcOrd="1" destOrd="0" presId="urn:microsoft.com/office/officeart/2008/layout/HorizontalMultiLevelHierarchy"/>
    <dgm:cxn modelId="{777C30E6-6431-44C4-9D11-218FCF76C73F}" srcId="{BFEE9022-6040-464F-8A0E-69E78C26A14B}" destId="{3DF874DC-AA6F-41A5-AE17-A332A26E80B0}" srcOrd="0" destOrd="0" parTransId="{B4216A99-B620-4D04-A286-294F8F9B63DD}" sibTransId="{28BD7164-5DE5-4020-AB4B-56ADBF28C548}"/>
    <dgm:cxn modelId="{D5704DF4-A1BB-4675-A8AB-8F926FDC028F}" type="presOf" srcId="{B4216A99-B620-4D04-A286-294F8F9B63DD}" destId="{B1B6E31B-51B5-4042-A30C-2D530D8264EA}" srcOrd="0" destOrd="0" presId="urn:microsoft.com/office/officeart/2008/layout/HorizontalMultiLevelHierarchy"/>
    <dgm:cxn modelId="{4D05E498-1E36-442F-9878-7A0ED1AC9519}" type="presParOf" srcId="{EABDA3CB-A065-42C8-A326-66271C0EE941}" destId="{BA5F5D6C-D736-4FA2-A5B8-F21CAAB93EAE}" srcOrd="0" destOrd="0" presId="urn:microsoft.com/office/officeart/2008/layout/HorizontalMultiLevelHierarchy"/>
    <dgm:cxn modelId="{47F96245-97E6-4088-880E-A3E160C18E86}" type="presParOf" srcId="{BA5F5D6C-D736-4FA2-A5B8-F21CAAB93EAE}" destId="{5B525861-C7A6-49AA-BADA-DE013AE0C7CD}" srcOrd="0" destOrd="0" presId="urn:microsoft.com/office/officeart/2008/layout/HorizontalMultiLevelHierarchy"/>
    <dgm:cxn modelId="{AD2A819B-E7D2-48D9-B51D-6D590A169141}" type="presParOf" srcId="{BA5F5D6C-D736-4FA2-A5B8-F21CAAB93EAE}" destId="{08F16BD5-2FFE-49A0-AD3E-83738C335543}" srcOrd="1" destOrd="0" presId="urn:microsoft.com/office/officeart/2008/layout/HorizontalMultiLevelHierarchy"/>
    <dgm:cxn modelId="{5DE89E20-7576-4720-8C58-4134AB494466}" type="presParOf" srcId="{08F16BD5-2FFE-49A0-AD3E-83738C335543}" destId="{B1B6E31B-51B5-4042-A30C-2D530D8264EA}" srcOrd="0" destOrd="0" presId="urn:microsoft.com/office/officeart/2008/layout/HorizontalMultiLevelHierarchy"/>
    <dgm:cxn modelId="{2DBDFD6B-4780-4F32-8AE2-228F878DCE46}" type="presParOf" srcId="{B1B6E31B-51B5-4042-A30C-2D530D8264EA}" destId="{797B469A-6577-4136-9CD6-0013D47F552F}" srcOrd="0" destOrd="0" presId="urn:microsoft.com/office/officeart/2008/layout/HorizontalMultiLevelHierarchy"/>
    <dgm:cxn modelId="{E6FBE071-DE04-4811-BF94-3DCB941CE433}" type="presParOf" srcId="{08F16BD5-2FFE-49A0-AD3E-83738C335543}" destId="{8936BC5D-FED7-44B4-B87D-53E714C77785}" srcOrd="1" destOrd="0" presId="urn:microsoft.com/office/officeart/2008/layout/HorizontalMultiLevelHierarchy"/>
    <dgm:cxn modelId="{3D808A17-2303-4428-8264-C65542D74DAE}" type="presParOf" srcId="{8936BC5D-FED7-44B4-B87D-53E714C77785}" destId="{F6A1864D-194F-44F5-A60A-7AD7281BCAFC}" srcOrd="0" destOrd="0" presId="urn:microsoft.com/office/officeart/2008/layout/HorizontalMultiLevelHierarchy"/>
    <dgm:cxn modelId="{5B6968BD-B97B-410B-8D79-58C5AB694D38}" type="presParOf" srcId="{8936BC5D-FED7-44B4-B87D-53E714C77785}" destId="{BCA96730-C263-4737-A242-E1E4C5BA135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33D3E7-A764-DD44-A126-24D3610D0703}">
      <dsp:nvSpPr>
        <dsp:cNvPr id="0" name=""/>
        <dsp:cNvSpPr/>
      </dsp:nvSpPr>
      <dsp:spPr>
        <a:xfrm>
          <a:off x="2796035" y="1458734"/>
          <a:ext cx="1791427" cy="1791427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7DDD416-BD97-DE47-B74F-50562EDAE97F}">
      <dsp:nvSpPr>
        <dsp:cNvPr id="0" name=""/>
        <dsp:cNvSpPr/>
      </dsp:nvSpPr>
      <dsp:spPr>
        <a:xfrm>
          <a:off x="2652720" y="400032"/>
          <a:ext cx="2078056" cy="120281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Biological</a:t>
          </a:r>
        </a:p>
      </dsp:txBody>
      <dsp:txXfrm>
        <a:off x="2652720" y="400032"/>
        <a:ext cx="2078056" cy="1202815"/>
      </dsp:txXfrm>
    </dsp:sp>
    <dsp:sp modelId="{595D88D1-A83B-874F-B4C3-24804C7ABC99}">
      <dsp:nvSpPr>
        <dsp:cNvPr id="0" name=""/>
        <dsp:cNvSpPr/>
      </dsp:nvSpPr>
      <dsp:spPr>
        <a:xfrm>
          <a:off x="3477494" y="1953679"/>
          <a:ext cx="1791427" cy="1791427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F9938D4-4F03-6D46-A427-2FAA3F0EE09E}">
      <dsp:nvSpPr>
        <dsp:cNvPr id="0" name=""/>
        <dsp:cNvSpPr/>
      </dsp:nvSpPr>
      <dsp:spPr>
        <a:xfrm>
          <a:off x="5411519" y="1586693"/>
          <a:ext cx="1863084" cy="130518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Psychological</a:t>
          </a:r>
        </a:p>
      </dsp:txBody>
      <dsp:txXfrm>
        <a:off x="5411519" y="1586693"/>
        <a:ext cx="1863084" cy="1305183"/>
      </dsp:txXfrm>
    </dsp:sp>
    <dsp:sp modelId="{B707A97D-7305-054F-85A7-5AD6337B89CB}">
      <dsp:nvSpPr>
        <dsp:cNvPr id="0" name=""/>
        <dsp:cNvSpPr/>
      </dsp:nvSpPr>
      <dsp:spPr>
        <a:xfrm>
          <a:off x="3217378" y="2755215"/>
          <a:ext cx="1791427" cy="1791427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E560DE5-0E6A-4F4D-80CD-0A47F02A1849}">
      <dsp:nvSpPr>
        <dsp:cNvPr id="0" name=""/>
        <dsp:cNvSpPr/>
      </dsp:nvSpPr>
      <dsp:spPr>
        <a:xfrm>
          <a:off x="4689860" y="3760987"/>
          <a:ext cx="1863084" cy="130518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Social</a:t>
          </a:r>
        </a:p>
      </dsp:txBody>
      <dsp:txXfrm>
        <a:off x="4689860" y="3760987"/>
        <a:ext cx="1863084" cy="1305183"/>
      </dsp:txXfrm>
    </dsp:sp>
    <dsp:sp modelId="{4B464C50-5EEA-2341-AAFB-387DFDEEB909}">
      <dsp:nvSpPr>
        <dsp:cNvPr id="0" name=""/>
        <dsp:cNvSpPr/>
      </dsp:nvSpPr>
      <dsp:spPr>
        <a:xfrm>
          <a:off x="2374691" y="2755215"/>
          <a:ext cx="1791427" cy="1791427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1B48569-6492-D94D-8D09-9760CDA70787}">
      <dsp:nvSpPr>
        <dsp:cNvPr id="0" name=""/>
        <dsp:cNvSpPr/>
      </dsp:nvSpPr>
      <dsp:spPr>
        <a:xfrm>
          <a:off x="778348" y="3813181"/>
          <a:ext cx="1863084" cy="130518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Spiritual</a:t>
          </a:r>
        </a:p>
      </dsp:txBody>
      <dsp:txXfrm>
        <a:off x="778348" y="3813181"/>
        <a:ext cx="1863084" cy="1305183"/>
      </dsp:txXfrm>
    </dsp:sp>
    <dsp:sp modelId="{4AA97770-9B82-8E41-8CFA-E611A7C5E307}">
      <dsp:nvSpPr>
        <dsp:cNvPr id="0" name=""/>
        <dsp:cNvSpPr/>
      </dsp:nvSpPr>
      <dsp:spPr>
        <a:xfrm>
          <a:off x="2114576" y="1953679"/>
          <a:ext cx="1791427" cy="1791427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DE3059D-6420-B848-9C4A-2B81AC11FA4E}">
      <dsp:nvSpPr>
        <dsp:cNvPr id="0" name=""/>
        <dsp:cNvSpPr/>
      </dsp:nvSpPr>
      <dsp:spPr>
        <a:xfrm>
          <a:off x="387312" y="1743275"/>
          <a:ext cx="1863084" cy="130518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Cultural</a:t>
          </a:r>
        </a:p>
      </dsp:txBody>
      <dsp:txXfrm>
        <a:off x="387312" y="1743275"/>
        <a:ext cx="1863084" cy="13051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7AA6AB-414F-9B47-ADBE-77708FB47ED0}">
      <dsp:nvSpPr>
        <dsp:cNvPr id="0" name=""/>
        <dsp:cNvSpPr/>
      </dsp:nvSpPr>
      <dsp:spPr>
        <a:xfrm>
          <a:off x="2230371" y="0"/>
          <a:ext cx="5207630" cy="1408578"/>
        </a:xfrm>
        <a:prstGeom prst="rightArrow">
          <a:avLst>
            <a:gd name="adj1" fmla="val 75000"/>
            <a:gd name="adj2" fmla="val 50000"/>
          </a:avLst>
        </a:prstGeom>
        <a:solidFill>
          <a:schemeClr val="tx2">
            <a:alpha val="9000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2200" b="0" kern="1200" dirty="0">
              <a:solidFill>
                <a:schemeClr val="bg1"/>
              </a:solidFill>
            </a:rPr>
            <a:t>	Cancer</a:t>
          </a:r>
          <a:endParaRPr lang="en-US" sz="2200" kern="1200" dirty="0">
            <a:solidFill>
              <a:schemeClr val="bg1"/>
            </a:solidFill>
          </a:endParaRPr>
        </a:p>
        <a:p>
          <a:pPr marL="457200" lvl="2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2200" b="0" kern="1200" dirty="0">
              <a:solidFill>
                <a:schemeClr val="bg1"/>
              </a:solidFill>
            </a:rPr>
            <a:t>Chronic musculoskeletal</a:t>
          </a:r>
          <a:endParaRPr lang="en-US" sz="2200" kern="1200" dirty="0">
            <a:solidFill>
              <a:schemeClr val="bg1"/>
            </a:solidFill>
          </a:endParaRPr>
        </a:p>
        <a:p>
          <a:pPr marL="457200" lvl="2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2200" kern="1200" dirty="0">
              <a:solidFill>
                <a:schemeClr val="bg1"/>
              </a:solidFill>
            </a:rPr>
            <a:t>Other</a:t>
          </a:r>
        </a:p>
      </dsp:txBody>
      <dsp:txXfrm>
        <a:off x="2230371" y="176072"/>
        <a:ext cx="4679413" cy="1056434"/>
      </dsp:txXfrm>
    </dsp:sp>
    <dsp:sp modelId="{18F3FCDE-A902-3A48-83E7-ACAD63B1D4BA}">
      <dsp:nvSpPr>
        <dsp:cNvPr id="0" name=""/>
        <dsp:cNvSpPr/>
      </dsp:nvSpPr>
      <dsp:spPr>
        <a:xfrm>
          <a:off x="82606" y="0"/>
          <a:ext cx="2147765" cy="1408578"/>
        </a:xfrm>
        <a:prstGeom prst="roundRect">
          <a:avLst/>
        </a:prstGeom>
        <a:gradFill flip="none" rotWithShape="0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kern="1200" dirty="0"/>
            <a:t>Etiology</a:t>
          </a:r>
          <a:endParaRPr lang="en-US" sz="2800" kern="1200" dirty="0"/>
        </a:p>
      </dsp:txBody>
      <dsp:txXfrm>
        <a:off x="151367" y="68761"/>
        <a:ext cx="2010243" cy="1271056"/>
      </dsp:txXfrm>
    </dsp:sp>
    <dsp:sp modelId="{564FA57D-7213-6049-B8E1-58AA78D2C797}">
      <dsp:nvSpPr>
        <dsp:cNvPr id="0" name=""/>
        <dsp:cNvSpPr/>
      </dsp:nvSpPr>
      <dsp:spPr>
        <a:xfrm>
          <a:off x="2217376" y="1534195"/>
          <a:ext cx="5207630" cy="1408578"/>
        </a:xfrm>
        <a:prstGeom prst="rightArrow">
          <a:avLst>
            <a:gd name="adj1" fmla="val 75000"/>
            <a:gd name="adj2" fmla="val 50000"/>
          </a:avLst>
        </a:prstGeom>
        <a:solidFill>
          <a:schemeClr val="tx2">
            <a:alpha val="9000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2200" b="0" kern="1200" dirty="0">
              <a:solidFill>
                <a:schemeClr val="bg1"/>
              </a:solidFill>
            </a:rPr>
            <a:t>	Acute</a:t>
          </a:r>
          <a:endParaRPr lang="en-US" sz="2200" kern="1200" dirty="0">
            <a:solidFill>
              <a:schemeClr val="bg1"/>
            </a:solidFill>
          </a:endParaRPr>
        </a:p>
        <a:p>
          <a:pPr marL="457200" lvl="2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2200" b="0" kern="1200" dirty="0">
              <a:solidFill>
                <a:schemeClr val="bg1"/>
              </a:solidFill>
            </a:rPr>
            <a:t>Chronic</a:t>
          </a:r>
          <a:endParaRPr lang="en-US" sz="2200" kern="1200" dirty="0">
            <a:solidFill>
              <a:schemeClr val="bg1"/>
            </a:solidFill>
          </a:endParaRPr>
        </a:p>
        <a:p>
          <a:pPr marL="457200" lvl="2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2200" b="0" kern="1200" dirty="0">
              <a:solidFill>
                <a:schemeClr val="bg1"/>
              </a:solidFill>
            </a:rPr>
            <a:t>Acute on chronic</a:t>
          </a:r>
          <a:endParaRPr lang="en-US" sz="2200" kern="1200" dirty="0">
            <a:solidFill>
              <a:schemeClr val="bg1"/>
            </a:solidFill>
          </a:endParaRPr>
        </a:p>
      </dsp:txBody>
      <dsp:txXfrm>
        <a:off x="2217376" y="1710267"/>
        <a:ext cx="4679413" cy="1056434"/>
      </dsp:txXfrm>
    </dsp:sp>
    <dsp:sp modelId="{BF1F2265-D9C4-A84E-A023-49F2CB804511}">
      <dsp:nvSpPr>
        <dsp:cNvPr id="0" name=""/>
        <dsp:cNvSpPr/>
      </dsp:nvSpPr>
      <dsp:spPr>
        <a:xfrm>
          <a:off x="80350" y="1549436"/>
          <a:ext cx="2152277" cy="1408578"/>
        </a:xfrm>
        <a:prstGeom prst="roundRect">
          <a:avLst/>
        </a:prstGeom>
        <a:gradFill flip="none" rotWithShape="0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kern="1200" dirty="0"/>
            <a:t>Chronicity</a:t>
          </a:r>
          <a:endParaRPr lang="en-US" sz="2800" kern="1200" dirty="0"/>
        </a:p>
      </dsp:txBody>
      <dsp:txXfrm>
        <a:off x="149111" y="1618197"/>
        <a:ext cx="2014755" cy="1271056"/>
      </dsp:txXfrm>
    </dsp:sp>
    <dsp:sp modelId="{83BD59F6-326D-DB4E-9014-5F43C475500D}">
      <dsp:nvSpPr>
        <dsp:cNvPr id="0" name=""/>
        <dsp:cNvSpPr/>
      </dsp:nvSpPr>
      <dsp:spPr>
        <a:xfrm>
          <a:off x="2230371" y="3098872"/>
          <a:ext cx="5207630" cy="1408578"/>
        </a:xfrm>
        <a:prstGeom prst="rightArrow">
          <a:avLst>
            <a:gd name="adj1" fmla="val 75000"/>
            <a:gd name="adj2" fmla="val 50000"/>
          </a:avLst>
        </a:prstGeom>
        <a:solidFill>
          <a:schemeClr val="tx2">
            <a:alpha val="9000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2200" b="0" kern="1200" dirty="0">
              <a:solidFill>
                <a:schemeClr val="bg1"/>
              </a:solidFill>
            </a:rPr>
            <a:t>	Nociceptive - somatic, visceral</a:t>
          </a:r>
          <a:endParaRPr lang="en-US" sz="2200" kern="1200" dirty="0">
            <a:solidFill>
              <a:schemeClr val="bg1"/>
            </a:solidFill>
          </a:endParaRPr>
        </a:p>
        <a:p>
          <a:pPr marL="457200" lvl="2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2200" b="0" kern="1200" dirty="0">
              <a:solidFill>
                <a:schemeClr val="bg1"/>
              </a:solidFill>
            </a:rPr>
            <a:t>Neuropathic</a:t>
          </a:r>
          <a:endParaRPr lang="en-US" sz="2200" kern="1200" dirty="0">
            <a:solidFill>
              <a:schemeClr val="bg1"/>
            </a:solidFill>
          </a:endParaRPr>
        </a:p>
        <a:p>
          <a:pPr marL="457200" lvl="2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2200" b="0" kern="1200" dirty="0">
              <a:solidFill>
                <a:schemeClr val="bg1"/>
              </a:solidFill>
            </a:rPr>
            <a:t>Inflammatory</a:t>
          </a:r>
          <a:endParaRPr lang="en-US" sz="2200" kern="1200" dirty="0">
            <a:solidFill>
              <a:schemeClr val="bg1"/>
            </a:solidFill>
          </a:endParaRPr>
        </a:p>
      </dsp:txBody>
      <dsp:txXfrm>
        <a:off x="2230371" y="3274944"/>
        <a:ext cx="4679413" cy="1056434"/>
      </dsp:txXfrm>
    </dsp:sp>
    <dsp:sp modelId="{B9965A29-7EA2-724E-B443-1715B6E478E2}">
      <dsp:nvSpPr>
        <dsp:cNvPr id="0" name=""/>
        <dsp:cNvSpPr/>
      </dsp:nvSpPr>
      <dsp:spPr>
        <a:xfrm>
          <a:off x="82606" y="3098872"/>
          <a:ext cx="2147765" cy="1408578"/>
        </a:xfrm>
        <a:prstGeom prst="roundRect">
          <a:avLst/>
        </a:prstGeom>
        <a:gradFill flip="none" rotWithShape="0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kern="1200" dirty="0"/>
            <a:t>Type</a:t>
          </a:r>
          <a:endParaRPr lang="en-US" sz="2800" kern="1200" dirty="0"/>
        </a:p>
      </dsp:txBody>
      <dsp:txXfrm>
        <a:off x="151367" y="3167633"/>
        <a:ext cx="2010243" cy="12710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F626AF-0097-4204-8C91-F86926046741}">
      <dsp:nvSpPr>
        <dsp:cNvPr id="0" name=""/>
        <dsp:cNvSpPr/>
      </dsp:nvSpPr>
      <dsp:spPr>
        <a:xfrm>
          <a:off x="2081464" y="2803357"/>
          <a:ext cx="370215" cy="24733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5107" y="0"/>
              </a:lnTo>
              <a:lnTo>
                <a:pt x="185107" y="2473333"/>
              </a:lnTo>
              <a:lnTo>
                <a:pt x="370215" y="2473333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2204050" y="3977501"/>
        <a:ext cx="125044" cy="125044"/>
      </dsp:txXfrm>
    </dsp:sp>
    <dsp:sp modelId="{A763C14E-73E1-4CD5-8EA6-1E94956A180A}">
      <dsp:nvSpPr>
        <dsp:cNvPr id="0" name=""/>
        <dsp:cNvSpPr/>
      </dsp:nvSpPr>
      <dsp:spPr>
        <a:xfrm>
          <a:off x="2081464" y="2803357"/>
          <a:ext cx="370215" cy="16488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5107" y="0"/>
              </a:lnTo>
              <a:lnTo>
                <a:pt x="185107" y="1648888"/>
              </a:lnTo>
              <a:lnTo>
                <a:pt x="370215" y="1648888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2224323" y="3585553"/>
        <a:ext cx="84496" cy="84496"/>
      </dsp:txXfrm>
    </dsp:sp>
    <dsp:sp modelId="{C6C8DC87-FB25-4E55-9DC6-A3D665D8D9E0}">
      <dsp:nvSpPr>
        <dsp:cNvPr id="0" name=""/>
        <dsp:cNvSpPr/>
      </dsp:nvSpPr>
      <dsp:spPr>
        <a:xfrm>
          <a:off x="2081464" y="2803357"/>
          <a:ext cx="370215" cy="824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5107" y="0"/>
              </a:lnTo>
              <a:lnTo>
                <a:pt x="185107" y="824444"/>
              </a:lnTo>
              <a:lnTo>
                <a:pt x="370215" y="824444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43978" y="3192985"/>
        <a:ext cx="45187" cy="45187"/>
      </dsp:txXfrm>
    </dsp:sp>
    <dsp:sp modelId="{1FCDE38C-4F93-4D10-83DA-745A67EDFCBE}">
      <dsp:nvSpPr>
        <dsp:cNvPr id="0" name=""/>
        <dsp:cNvSpPr/>
      </dsp:nvSpPr>
      <dsp:spPr>
        <a:xfrm>
          <a:off x="2081464" y="2757637"/>
          <a:ext cx="3702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0215" y="45720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7316" y="2794102"/>
        <a:ext cx="18510" cy="18510"/>
      </dsp:txXfrm>
    </dsp:sp>
    <dsp:sp modelId="{FFDFEADC-E3D1-46CB-8334-08CAF95A5CCC}">
      <dsp:nvSpPr>
        <dsp:cNvPr id="0" name=""/>
        <dsp:cNvSpPr/>
      </dsp:nvSpPr>
      <dsp:spPr>
        <a:xfrm>
          <a:off x="2081464" y="1978913"/>
          <a:ext cx="370215" cy="824444"/>
        </a:xfrm>
        <a:custGeom>
          <a:avLst/>
          <a:gdLst/>
          <a:ahLst/>
          <a:cxnLst/>
          <a:rect l="0" t="0" r="0" b="0"/>
          <a:pathLst>
            <a:path>
              <a:moveTo>
                <a:pt x="0" y="824444"/>
              </a:moveTo>
              <a:lnTo>
                <a:pt x="185107" y="824444"/>
              </a:lnTo>
              <a:lnTo>
                <a:pt x="185107" y="0"/>
              </a:lnTo>
              <a:lnTo>
                <a:pt x="370215" y="0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43978" y="2368541"/>
        <a:ext cx="45187" cy="45187"/>
      </dsp:txXfrm>
    </dsp:sp>
    <dsp:sp modelId="{E7D70185-AD80-48B6-ABF5-1659E78DB5C6}">
      <dsp:nvSpPr>
        <dsp:cNvPr id="0" name=""/>
        <dsp:cNvSpPr/>
      </dsp:nvSpPr>
      <dsp:spPr>
        <a:xfrm>
          <a:off x="2081464" y="1154468"/>
          <a:ext cx="370215" cy="1648888"/>
        </a:xfrm>
        <a:custGeom>
          <a:avLst/>
          <a:gdLst/>
          <a:ahLst/>
          <a:cxnLst/>
          <a:rect l="0" t="0" r="0" b="0"/>
          <a:pathLst>
            <a:path>
              <a:moveTo>
                <a:pt x="0" y="1648888"/>
              </a:moveTo>
              <a:lnTo>
                <a:pt x="185107" y="1648888"/>
              </a:lnTo>
              <a:lnTo>
                <a:pt x="185107" y="0"/>
              </a:lnTo>
              <a:lnTo>
                <a:pt x="370215" y="0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2224323" y="1936664"/>
        <a:ext cx="84496" cy="84496"/>
      </dsp:txXfrm>
    </dsp:sp>
    <dsp:sp modelId="{B1B6E31B-51B5-4042-A30C-2D530D8264EA}">
      <dsp:nvSpPr>
        <dsp:cNvPr id="0" name=""/>
        <dsp:cNvSpPr/>
      </dsp:nvSpPr>
      <dsp:spPr>
        <a:xfrm>
          <a:off x="2081464" y="330024"/>
          <a:ext cx="370215" cy="2473333"/>
        </a:xfrm>
        <a:custGeom>
          <a:avLst/>
          <a:gdLst/>
          <a:ahLst/>
          <a:cxnLst/>
          <a:rect l="0" t="0" r="0" b="0"/>
          <a:pathLst>
            <a:path>
              <a:moveTo>
                <a:pt x="0" y="2473333"/>
              </a:moveTo>
              <a:lnTo>
                <a:pt x="185107" y="2473333"/>
              </a:lnTo>
              <a:lnTo>
                <a:pt x="185107" y="0"/>
              </a:lnTo>
              <a:lnTo>
                <a:pt x="370215" y="0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dirty="0"/>
        </a:p>
      </dsp:txBody>
      <dsp:txXfrm>
        <a:off x="2204050" y="1504168"/>
        <a:ext cx="125044" cy="125044"/>
      </dsp:txXfrm>
    </dsp:sp>
    <dsp:sp modelId="{5B525861-C7A6-49AA-BADA-DE013AE0C7CD}">
      <dsp:nvSpPr>
        <dsp:cNvPr id="0" name=""/>
        <dsp:cNvSpPr/>
      </dsp:nvSpPr>
      <dsp:spPr>
        <a:xfrm rot="16200000">
          <a:off x="-1483374" y="2029843"/>
          <a:ext cx="5582651" cy="1547027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b="1" kern="1200" dirty="0"/>
            <a:t>Management Categories</a:t>
          </a:r>
        </a:p>
      </dsp:txBody>
      <dsp:txXfrm>
        <a:off x="-1483374" y="2029843"/>
        <a:ext cx="5582651" cy="1547027"/>
      </dsp:txXfrm>
    </dsp:sp>
    <dsp:sp modelId="{F6A1864D-194F-44F5-A60A-7AD7281BCAFC}">
      <dsp:nvSpPr>
        <dsp:cNvPr id="0" name=""/>
        <dsp:cNvSpPr/>
      </dsp:nvSpPr>
      <dsp:spPr>
        <a:xfrm>
          <a:off x="2451679" y="246"/>
          <a:ext cx="5486408" cy="659555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1. Communication</a:t>
          </a:r>
        </a:p>
      </dsp:txBody>
      <dsp:txXfrm>
        <a:off x="2451679" y="246"/>
        <a:ext cx="5486408" cy="659555"/>
      </dsp:txXfrm>
    </dsp:sp>
    <dsp:sp modelId="{A6C6E1CB-F738-4BBA-A2CD-4CA59CD4793F}">
      <dsp:nvSpPr>
        <dsp:cNvPr id="0" name=""/>
        <dsp:cNvSpPr/>
      </dsp:nvSpPr>
      <dsp:spPr>
        <a:xfrm>
          <a:off x="2451679" y="824690"/>
          <a:ext cx="5486408" cy="659555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2. Disease-Modifying</a:t>
          </a:r>
        </a:p>
      </dsp:txBody>
      <dsp:txXfrm>
        <a:off x="2451679" y="824690"/>
        <a:ext cx="5486408" cy="659555"/>
      </dsp:txXfrm>
    </dsp:sp>
    <dsp:sp modelId="{C9221E72-59CE-424E-9621-44E2AD239B71}">
      <dsp:nvSpPr>
        <dsp:cNvPr id="0" name=""/>
        <dsp:cNvSpPr/>
      </dsp:nvSpPr>
      <dsp:spPr>
        <a:xfrm>
          <a:off x="2451679" y="1649135"/>
          <a:ext cx="5486408" cy="659555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3. Non-Pharmacological Therapies</a:t>
          </a:r>
        </a:p>
      </dsp:txBody>
      <dsp:txXfrm>
        <a:off x="2451679" y="1649135"/>
        <a:ext cx="5486408" cy="659555"/>
      </dsp:txXfrm>
    </dsp:sp>
    <dsp:sp modelId="{3543761A-D8EF-40E3-946E-BBD7774432A5}">
      <dsp:nvSpPr>
        <dsp:cNvPr id="0" name=""/>
        <dsp:cNvSpPr/>
      </dsp:nvSpPr>
      <dsp:spPr>
        <a:xfrm>
          <a:off x="2451679" y="2473579"/>
          <a:ext cx="5486408" cy="659555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4. Pharmacological Therapies</a:t>
          </a:r>
        </a:p>
      </dsp:txBody>
      <dsp:txXfrm>
        <a:off x="2451679" y="2473579"/>
        <a:ext cx="5486408" cy="659555"/>
      </dsp:txXfrm>
    </dsp:sp>
    <dsp:sp modelId="{92D70FE2-A2D9-453E-9ED8-4611F9C6B5DD}">
      <dsp:nvSpPr>
        <dsp:cNvPr id="0" name=""/>
        <dsp:cNvSpPr/>
      </dsp:nvSpPr>
      <dsp:spPr>
        <a:xfrm>
          <a:off x="2451679" y="3298024"/>
          <a:ext cx="5486408" cy="659555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5. Interventional Pain Procedures</a:t>
          </a:r>
        </a:p>
      </dsp:txBody>
      <dsp:txXfrm>
        <a:off x="2451679" y="3298024"/>
        <a:ext cx="5486408" cy="659555"/>
      </dsp:txXfrm>
    </dsp:sp>
    <dsp:sp modelId="{17B2B48F-F1FB-4FB6-8289-53C1A08E6645}">
      <dsp:nvSpPr>
        <dsp:cNvPr id="0" name=""/>
        <dsp:cNvSpPr/>
      </dsp:nvSpPr>
      <dsp:spPr>
        <a:xfrm>
          <a:off x="2451679" y="4122468"/>
          <a:ext cx="5486408" cy="659555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6. Education &amp; Counseling</a:t>
          </a:r>
        </a:p>
      </dsp:txBody>
      <dsp:txXfrm>
        <a:off x="2451679" y="4122468"/>
        <a:ext cx="5486408" cy="659555"/>
      </dsp:txXfrm>
    </dsp:sp>
    <dsp:sp modelId="{C2527A33-6990-4223-ACF6-B70B4E813549}">
      <dsp:nvSpPr>
        <dsp:cNvPr id="0" name=""/>
        <dsp:cNvSpPr/>
      </dsp:nvSpPr>
      <dsp:spPr>
        <a:xfrm>
          <a:off x="2451679" y="4946913"/>
          <a:ext cx="5486408" cy="659555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7. Ongoing Monitoring &amp; Assessment</a:t>
          </a:r>
        </a:p>
      </dsp:txBody>
      <dsp:txXfrm>
        <a:off x="2451679" y="4946913"/>
        <a:ext cx="5486408" cy="6595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B6E31B-51B5-4042-A30C-2D530D8264EA}">
      <dsp:nvSpPr>
        <dsp:cNvPr id="0" name=""/>
        <dsp:cNvSpPr/>
      </dsp:nvSpPr>
      <dsp:spPr>
        <a:xfrm>
          <a:off x="2076846" y="1036445"/>
          <a:ext cx="371020" cy="1766912"/>
        </a:xfrm>
        <a:custGeom>
          <a:avLst/>
          <a:gdLst/>
          <a:ahLst/>
          <a:cxnLst/>
          <a:rect l="0" t="0" r="0" b="0"/>
          <a:pathLst>
            <a:path>
              <a:moveTo>
                <a:pt x="0" y="1766912"/>
              </a:moveTo>
              <a:lnTo>
                <a:pt x="185510" y="1766912"/>
              </a:lnTo>
              <a:lnTo>
                <a:pt x="185510" y="0"/>
              </a:lnTo>
              <a:lnTo>
                <a:pt x="371020" y="0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 dirty="0"/>
        </a:p>
      </dsp:txBody>
      <dsp:txXfrm>
        <a:off x="2217220" y="1874765"/>
        <a:ext cx="90272" cy="90272"/>
      </dsp:txXfrm>
    </dsp:sp>
    <dsp:sp modelId="{5B525861-C7A6-49AA-BADA-DE013AE0C7CD}">
      <dsp:nvSpPr>
        <dsp:cNvPr id="0" name=""/>
        <dsp:cNvSpPr/>
      </dsp:nvSpPr>
      <dsp:spPr>
        <a:xfrm rot="16200000">
          <a:off x="-1495746" y="2028161"/>
          <a:ext cx="5594793" cy="1550391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b="1" kern="1200" dirty="0"/>
            <a:t>Management Categories</a:t>
          </a:r>
        </a:p>
      </dsp:txBody>
      <dsp:txXfrm>
        <a:off x="-1495746" y="2028161"/>
        <a:ext cx="5594793" cy="1550391"/>
      </dsp:txXfrm>
    </dsp:sp>
    <dsp:sp modelId="{F6A1864D-194F-44F5-A60A-7AD7281BCAFC}">
      <dsp:nvSpPr>
        <dsp:cNvPr id="0" name=""/>
        <dsp:cNvSpPr/>
      </dsp:nvSpPr>
      <dsp:spPr>
        <a:xfrm>
          <a:off x="2447866" y="705950"/>
          <a:ext cx="5498341" cy="660990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1. Communication</a:t>
          </a:r>
        </a:p>
      </dsp:txBody>
      <dsp:txXfrm>
        <a:off x="2447866" y="705950"/>
        <a:ext cx="5498341" cy="6609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B6E31B-51B5-4042-A30C-2D530D8264EA}">
      <dsp:nvSpPr>
        <dsp:cNvPr id="0" name=""/>
        <dsp:cNvSpPr/>
      </dsp:nvSpPr>
      <dsp:spPr>
        <a:xfrm>
          <a:off x="2076846" y="1036445"/>
          <a:ext cx="371020" cy="1766912"/>
        </a:xfrm>
        <a:custGeom>
          <a:avLst/>
          <a:gdLst/>
          <a:ahLst/>
          <a:cxnLst/>
          <a:rect l="0" t="0" r="0" b="0"/>
          <a:pathLst>
            <a:path>
              <a:moveTo>
                <a:pt x="0" y="1766912"/>
              </a:moveTo>
              <a:lnTo>
                <a:pt x="185510" y="1766912"/>
              </a:lnTo>
              <a:lnTo>
                <a:pt x="185510" y="0"/>
              </a:lnTo>
              <a:lnTo>
                <a:pt x="371020" y="0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 dirty="0"/>
        </a:p>
      </dsp:txBody>
      <dsp:txXfrm>
        <a:off x="2217220" y="1874765"/>
        <a:ext cx="90272" cy="90272"/>
      </dsp:txXfrm>
    </dsp:sp>
    <dsp:sp modelId="{5B525861-C7A6-49AA-BADA-DE013AE0C7CD}">
      <dsp:nvSpPr>
        <dsp:cNvPr id="0" name=""/>
        <dsp:cNvSpPr/>
      </dsp:nvSpPr>
      <dsp:spPr>
        <a:xfrm rot="16200000">
          <a:off x="-1495746" y="2028161"/>
          <a:ext cx="5594793" cy="1550391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b="1" kern="1200" dirty="0"/>
            <a:t>Management Categories</a:t>
          </a:r>
        </a:p>
      </dsp:txBody>
      <dsp:txXfrm>
        <a:off x="-1495746" y="2028161"/>
        <a:ext cx="5594793" cy="1550391"/>
      </dsp:txXfrm>
    </dsp:sp>
    <dsp:sp modelId="{F6A1864D-194F-44F5-A60A-7AD7281BCAFC}">
      <dsp:nvSpPr>
        <dsp:cNvPr id="0" name=""/>
        <dsp:cNvSpPr/>
      </dsp:nvSpPr>
      <dsp:spPr>
        <a:xfrm>
          <a:off x="2447866" y="705950"/>
          <a:ext cx="5498341" cy="660990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2. Disease Modifying Therapies</a:t>
          </a:r>
        </a:p>
      </dsp:txBody>
      <dsp:txXfrm>
        <a:off x="2447866" y="705950"/>
        <a:ext cx="5498341" cy="6609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7934CD-854A-764B-9823-9AA84D3BB33A}">
      <dsp:nvSpPr>
        <dsp:cNvPr id="0" name=""/>
        <dsp:cNvSpPr/>
      </dsp:nvSpPr>
      <dsp:spPr>
        <a:xfrm rot="16200000">
          <a:off x="-1635387" y="2415903"/>
          <a:ext cx="3789045" cy="3887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42819" bIns="0" numCol="1" spcCol="1270" anchor="t" anchorCtr="0">
          <a:noAutofit/>
        </a:bodyPr>
        <a:lstStyle/>
        <a:p>
          <a:pPr marL="0" lvl="0" indent="0" algn="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u="none" kern="1200" dirty="0"/>
            <a:t>Physical</a:t>
          </a:r>
        </a:p>
      </dsp:txBody>
      <dsp:txXfrm>
        <a:off x="-1635387" y="2415903"/>
        <a:ext cx="3789045" cy="388708"/>
      </dsp:txXfrm>
    </dsp:sp>
    <dsp:sp modelId="{9777AC9E-0901-FE4B-819C-974C74BC8847}">
      <dsp:nvSpPr>
        <dsp:cNvPr id="0" name=""/>
        <dsp:cNvSpPr/>
      </dsp:nvSpPr>
      <dsp:spPr>
        <a:xfrm>
          <a:off x="453488" y="607614"/>
          <a:ext cx="1936180" cy="400528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342819" rIns="128016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ts val="924"/>
            </a:spcAft>
            <a:buChar char="•"/>
          </a:pP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ts val="924"/>
            </a:spcAft>
            <a:buChar char="•"/>
          </a:pPr>
          <a:r>
            <a:rPr lang="en-US" sz="1800" kern="1200" dirty="0"/>
            <a:t>heat &amp; ice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ts val="924"/>
            </a:spcAft>
            <a:buChar char="•"/>
          </a:pPr>
          <a:r>
            <a:rPr lang="en-US" sz="1800" kern="1200" dirty="0"/>
            <a:t>physical therapy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ts val="924"/>
            </a:spcAft>
            <a:buChar char="•"/>
          </a:pPr>
          <a:r>
            <a:rPr lang="en-US" sz="1800" kern="1200" dirty="0"/>
            <a:t>physical activity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ts val="924"/>
            </a:spcAft>
            <a:buChar char="•"/>
          </a:pPr>
          <a:r>
            <a:rPr lang="en-US" sz="1800" kern="1200" dirty="0"/>
            <a:t>massage</a:t>
          </a:r>
        </a:p>
      </dsp:txBody>
      <dsp:txXfrm>
        <a:off x="453488" y="607614"/>
        <a:ext cx="1936180" cy="4005285"/>
      </dsp:txXfrm>
    </dsp:sp>
    <dsp:sp modelId="{30198276-2E0B-7048-BBB2-13B1283C4093}">
      <dsp:nvSpPr>
        <dsp:cNvPr id="0" name=""/>
        <dsp:cNvSpPr/>
      </dsp:nvSpPr>
      <dsp:spPr>
        <a:xfrm>
          <a:off x="64780" y="202639"/>
          <a:ext cx="777416" cy="777416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385FD33-F91C-8948-AC06-0B7892167B9C}">
      <dsp:nvSpPr>
        <dsp:cNvPr id="0" name=""/>
        <dsp:cNvSpPr/>
      </dsp:nvSpPr>
      <dsp:spPr>
        <a:xfrm rot="16200000">
          <a:off x="916317" y="2415903"/>
          <a:ext cx="3789045" cy="3887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42819" bIns="0" numCol="1" spcCol="1270" anchor="t" anchorCtr="0">
          <a:noAutofit/>
        </a:bodyPr>
        <a:lstStyle/>
        <a:p>
          <a:pPr marL="0" lvl="0" indent="0" algn="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u="none" kern="1200" dirty="0"/>
            <a:t>Psychological/Cognitive</a:t>
          </a:r>
        </a:p>
      </dsp:txBody>
      <dsp:txXfrm>
        <a:off x="916317" y="2415903"/>
        <a:ext cx="3789045" cy="388708"/>
      </dsp:txXfrm>
    </dsp:sp>
    <dsp:sp modelId="{4222F228-9ADF-B248-BE88-7FAD2EA86480}">
      <dsp:nvSpPr>
        <dsp:cNvPr id="0" name=""/>
        <dsp:cNvSpPr/>
      </dsp:nvSpPr>
      <dsp:spPr>
        <a:xfrm>
          <a:off x="3060342" y="598729"/>
          <a:ext cx="2369071" cy="402305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342819" rIns="128016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ts val="924"/>
            </a:spcAft>
            <a:buChar char="•"/>
          </a:pP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ts val="924"/>
            </a:spcAft>
            <a:buChar char="•"/>
          </a:pPr>
          <a:r>
            <a:rPr lang="en-US" sz="1800" kern="1200" dirty="0"/>
            <a:t>education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ts val="924"/>
            </a:spcAft>
            <a:buChar char="•"/>
          </a:pPr>
          <a:r>
            <a:rPr lang="en-US" sz="1800" kern="1200" dirty="0"/>
            <a:t>compassionate listening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ts val="924"/>
            </a:spcAft>
            <a:buChar char="•"/>
          </a:pPr>
          <a:r>
            <a:rPr lang="en-US" sz="1800" kern="1200" dirty="0"/>
            <a:t>supportive counseling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924"/>
            </a:spcAft>
            <a:buChar char="•"/>
          </a:pPr>
          <a:r>
            <a:rPr lang="en-US" sz="1800" kern="1200" dirty="0"/>
            <a:t>cognitive behavioral interventions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ts val="924"/>
            </a:spcAft>
            <a:buChar char="•"/>
          </a:pPr>
          <a:r>
            <a:rPr lang="en-US" sz="1800" kern="1200" dirty="0"/>
            <a:t>biofeedback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ts val="924"/>
            </a:spcAft>
            <a:buChar char="•"/>
          </a:pPr>
          <a:r>
            <a:rPr lang="en-US" sz="1800" kern="1200" dirty="0"/>
            <a:t>hypnosis</a:t>
          </a:r>
        </a:p>
      </dsp:txBody>
      <dsp:txXfrm>
        <a:off x="3060342" y="598729"/>
        <a:ext cx="2369071" cy="4023056"/>
      </dsp:txXfrm>
    </dsp:sp>
    <dsp:sp modelId="{2064D456-F39A-8444-A233-6C89E20AC15C}">
      <dsp:nvSpPr>
        <dsp:cNvPr id="0" name=""/>
        <dsp:cNvSpPr/>
      </dsp:nvSpPr>
      <dsp:spPr>
        <a:xfrm>
          <a:off x="2888079" y="202639"/>
          <a:ext cx="777416" cy="777416"/>
        </a:xfrm>
        <a:prstGeom prst="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953F3B4-56EA-E24A-860B-4DF73F1CE5E4}">
      <dsp:nvSpPr>
        <dsp:cNvPr id="0" name=""/>
        <dsp:cNvSpPr/>
      </dsp:nvSpPr>
      <dsp:spPr>
        <a:xfrm rot="16200000">
          <a:off x="4065332" y="2415903"/>
          <a:ext cx="3789045" cy="3887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42819" bIns="0" numCol="1" spcCol="1270" anchor="t" anchorCtr="0">
          <a:noAutofit/>
        </a:bodyPr>
        <a:lstStyle/>
        <a:p>
          <a:pPr marL="0" lvl="0" indent="0" algn="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u="none" kern="1200" dirty="0"/>
            <a:t>Integrative Therapies</a:t>
          </a:r>
        </a:p>
      </dsp:txBody>
      <dsp:txXfrm>
        <a:off x="4065332" y="2415903"/>
        <a:ext cx="3789045" cy="388708"/>
      </dsp:txXfrm>
    </dsp:sp>
    <dsp:sp modelId="{42FD0584-23B3-8141-BD0E-1D5C19B5EAA8}">
      <dsp:nvSpPr>
        <dsp:cNvPr id="0" name=""/>
        <dsp:cNvSpPr/>
      </dsp:nvSpPr>
      <dsp:spPr>
        <a:xfrm>
          <a:off x="6225910" y="565404"/>
          <a:ext cx="2117425" cy="408970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342819" rIns="128016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ts val="924"/>
            </a:spcAft>
            <a:buChar char="•"/>
          </a:pPr>
          <a:r>
            <a:rPr lang="en-US" sz="1800" kern="1200" dirty="0"/>
            <a:t>guided imagery &amp; visualization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ts val="924"/>
            </a:spcAft>
            <a:buChar char="•"/>
          </a:pPr>
          <a:r>
            <a:rPr lang="en-US" sz="1800" kern="1200" dirty="0"/>
            <a:t>guided relaxation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ts val="924"/>
            </a:spcAft>
            <a:buChar char="•"/>
          </a:pPr>
          <a:r>
            <a:rPr lang="en-US" sz="1800" kern="1200" dirty="0"/>
            <a:t>expressive arts and music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ts val="924"/>
            </a:spcAft>
            <a:buChar char="•"/>
          </a:pPr>
          <a:r>
            <a:rPr lang="en-US" sz="1800" kern="1200" dirty="0"/>
            <a:t>meditation &amp;mindfulness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ts val="924"/>
            </a:spcAft>
            <a:buChar char="•"/>
          </a:pPr>
          <a:r>
            <a:rPr lang="en-US" sz="1800" kern="1200" dirty="0"/>
            <a:t>healing touch/</a:t>
          </a:r>
          <a:r>
            <a:rPr lang="en-US" sz="1800" kern="1200" dirty="0" err="1"/>
            <a:t>reiki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ts val="924"/>
            </a:spcAft>
            <a:buChar char="•"/>
          </a:pPr>
          <a:r>
            <a:rPr lang="en-US" sz="1800" kern="1200" dirty="0"/>
            <a:t>acupuncture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ts val="924"/>
            </a:spcAft>
            <a:buChar char="•"/>
          </a:pPr>
          <a:r>
            <a:rPr lang="en-US" sz="1800" kern="1200" dirty="0"/>
            <a:t>yoga</a:t>
          </a:r>
        </a:p>
      </dsp:txBody>
      <dsp:txXfrm>
        <a:off x="6225910" y="565404"/>
        <a:ext cx="2117425" cy="4089705"/>
      </dsp:txXfrm>
    </dsp:sp>
    <dsp:sp modelId="{DFDDBAE4-D0A0-464B-A6E5-75B05F0FAAEE}">
      <dsp:nvSpPr>
        <dsp:cNvPr id="0" name=""/>
        <dsp:cNvSpPr/>
      </dsp:nvSpPr>
      <dsp:spPr>
        <a:xfrm>
          <a:off x="5927824" y="202639"/>
          <a:ext cx="777416" cy="777416"/>
        </a:xfrm>
        <a:prstGeom prst="rect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016199-F5AE-45E7-A744-42E135CAE38E}">
      <dsp:nvSpPr>
        <dsp:cNvPr id="0" name=""/>
        <dsp:cNvSpPr/>
      </dsp:nvSpPr>
      <dsp:spPr>
        <a:xfrm>
          <a:off x="1604422" y="44853"/>
          <a:ext cx="5606715" cy="1065275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3. Non-Pharmacological Therapies</a:t>
          </a:r>
        </a:p>
      </dsp:txBody>
      <dsp:txXfrm>
        <a:off x="1604422" y="44853"/>
        <a:ext cx="5606715" cy="106527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B6E31B-51B5-4042-A30C-2D530D8264EA}">
      <dsp:nvSpPr>
        <dsp:cNvPr id="0" name=""/>
        <dsp:cNvSpPr/>
      </dsp:nvSpPr>
      <dsp:spPr>
        <a:xfrm>
          <a:off x="2076846" y="651808"/>
          <a:ext cx="359009" cy="2151549"/>
        </a:xfrm>
        <a:custGeom>
          <a:avLst/>
          <a:gdLst/>
          <a:ahLst/>
          <a:cxnLst/>
          <a:rect l="0" t="0" r="0" b="0"/>
          <a:pathLst>
            <a:path>
              <a:moveTo>
                <a:pt x="0" y="2151549"/>
              </a:moveTo>
              <a:lnTo>
                <a:pt x="179504" y="2151549"/>
              </a:lnTo>
              <a:lnTo>
                <a:pt x="179504" y="0"/>
              </a:lnTo>
              <a:lnTo>
                <a:pt x="359009" y="0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 dirty="0"/>
        </a:p>
      </dsp:txBody>
      <dsp:txXfrm>
        <a:off x="2201818" y="1673050"/>
        <a:ext cx="109064" cy="109064"/>
      </dsp:txXfrm>
    </dsp:sp>
    <dsp:sp modelId="{5B525861-C7A6-49AA-BADA-DE013AE0C7CD}">
      <dsp:nvSpPr>
        <dsp:cNvPr id="0" name=""/>
        <dsp:cNvSpPr/>
      </dsp:nvSpPr>
      <dsp:spPr>
        <a:xfrm rot="16200000">
          <a:off x="-1495746" y="2028161"/>
          <a:ext cx="5594793" cy="1550391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b="1" kern="1200" dirty="0"/>
            <a:t>Management Categories</a:t>
          </a:r>
        </a:p>
      </dsp:txBody>
      <dsp:txXfrm>
        <a:off x="-1495746" y="2028161"/>
        <a:ext cx="5594793" cy="1550391"/>
      </dsp:txXfrm>
    </dsp:sp>
    <dsp:sp modelId="{F6A1864D-194F-44F5-A60A-7AD7281BCAFC}">
      <dsp:nvSpPr>
        <dsp:cNvPr id="0" name=""/>
        <dsp:cNvSpPr/>
      </dsp:nvSpPr>
      <dsp:spPr>
        <a:xfrm>
          <a:off x="2435855" y="321313"/>
          <a:ext cx="5498341" cy="660990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6. Education &amp; Counseling</a:t>
          </a:r>
        </a:p>
      </dsp:txBody>
      <dsp:txXfrm>
        <a:off x="2435855" y="321313"/>
        <a:ext cx="5498341" cy="66099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B6E31B-51B5-4042-A30C-2D530D8264EA}">
      <dsp:nvSpPr>
        <dsp:cNvPr id="0" name=""/>
        <dsp:cNvSpPr/>
      </dsp:nvSpPr>
      <dsp:spPr>
        <a:xfrm>
          <a:off x="2076846" y="651808"/>
          <a:ext cx="359009" cy="2151549"/>
        </a:xfrm>
        <a:custGeom>
          <a:avLst/>
          <a:gdLst/>
          <a:ahLst/>
          <a:cxnLst/>
          <a:rect l="0" t="0" r="0" b="0"/>
          <a:pathLst>
            <a:path>
              <a:moveTo>
                <a:pt x="0" y="2151549"/>
              </a:moveTo>
              <a:lnTo>
                <a:pt x="179504" y="2151549"/>
              </a:lnTo>
              <a:lnTo>
                <a:pt x="179504" y="0"/>
              </a:lnTo>
              <a:lnTo>
                <a:pt x="359009" y="0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 dirty="0"/>
        </a:p>
      </dsp:txBody>
      <dsp:txXfrm>
        <a:off x="2201818" y="1673050"/>
        <a:ext cx="109064" cy="109064"/>
      </dsp:txXfrm>
    </dsp:sp>
    <dsp:sp modelId="{5B525861-C7A6-49AA-BADA-DE013AE0C7CD}">
      <dsp:nvSpPr>
        <dsp:cNvPr id="0" name=""/>
        <dsp:cNvSpPr/>
      </dsp:nvSpPr>
      <dsp:spPr>
        <a:xfrm rot="16200000">
          <a:off x="-1495746" y="2028161"/>
          <a:ext cx="5594793" cy="1550391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b="1" kern="1200" dirty="0"/>
            <a:t>Management Categories</a:t>
          </a:r>
        </a:p>
      </dsp:txBody>
      <dsp:txXfrm>
        <a:off x="-1495746" y="2028161"/>
        <a:ext cx="5594793" cy="1550391"/>
      </dsp:txXfrm>
    </dsp:sp>
    <dsp:sp modelId="{F6A1864D-194F-44F5-A60A-7AD7281BCAFC}">
      <dsp:nvSpPr>
        <dsp:cNvPr id="0" name=""/>
        <dsp:cNvSpPr/>
      </dsp:nvSpPr>
      <dsp:spPr>
        <a:xfrm>
          <a:off x="2435855" y="240328"/>
          <a:ext cx="5498341" cy="822959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7. Ongoing Assessment &amp; Management</a:t>
          </a:r>
        </a:p>
      </dsp:txBody>
      <dsp:txXfrm>
        <a:off x="2435855" y="240328"/>
        <a:ext cx="5498341" cy="8229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89251-C293-814E-8293-FC1B4865461A}" type="datetimeFigureOut">
              <a:rPr lang="en-US" smtClean="0"/>
              <a:t>4/18/22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39942-5C08-A24F-A725-39226FEB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0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SLIDES 1-2: 2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r"/>
            <a:fld id="{111E5896-917A-4035-A860-408E1EC3CD51}" type="slidenum">
              <a:rPr lang="en-US" smtClean="0">
                <a:solidFill>
                  <a:srgbClr val="052049"/>
                </a:solidFill>
                <a:latin typeface="Arial" pitchFamily="34" charset="0"/>
                <a:cs typeface="Arial" pitchFamily="34" charset="0"/>
              </a:rPr>
              <a:pPr algn="r"/>
              <a:t>1</a:t>
            </a:fld>
            <a:endParaRPr lang="en-US" dirty="0">
              <a:solidFill>
                <a:srgbClr val="05204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sz="800">
                <a:solidFill>
                  <a:srgbClr val="052049"/>
                </a:solidFill>
                <a:latin typeface="+mj-lt"/>
              </a:rPr>
              <a:t>| [footer text here]</a:t>
            </a:r>
            <a:endParaRPr lang="en-US" sz="800" dirty="0">
              <a:solidFill>
                <a:srgbClr val="05204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50805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x-none" dirty="0">
                <a:latin typeface="Arial" charset="0"/>
                <a:ea typeface="ＭＳ Ｐゴシック" charset="-128"/>
              </a:rPr>
              <a:t>OPQRST– standard assessment questions</a:t>
            </a:r>
          </a:p>
          <a:p>
            <a:pPr eaLnBrk="1" hangingPunct="1">
              <a:spcBef>
                <a:spcPct val="0"/>
              </a:spcBef>
            </a:pPr>
            <a:r>
              <a:rPr lang="en-US" altLang="x-none" dirty="0">
                <a:latin typeface="Arial" charset="0"/>
                <a:ea typeface="ＭＳ Ｐゴシック" charset="-128"/>
              </a:rPr>
              <a:t>Plus: “how does pain impact patient’s life and function?”</a:t>
            </a:r>
          </a:p>
          <a:p>
            <a:pPr eaLnBrk="1" hangingPunct="1">
              <a:spcBef>
                <a:spcPct val="0"/>
              </a:spcBef>
            </a:pPr>
            <a:r>
              <a:rPr lang="en-US" altLang="x-none" dirty="0">
                <a:latin typeface="Arial" charset="0"/>
                <a:ea typeface="ＭＳ Ｐゴシック" charset="-128"/>
              </a:rPr>
              <a:t>Ask: “how are you coping with the</a:t>
            </a:r>
            <a:r>
              <a:rPr lang="en-US" altLang="x-none" baseline="0" dirty="0">
                <a:latin typeface="Arial" charset="0"/>
                <a:ea typeface="ＭＳ Ｐゴシック" charset="-128"/>
              </a:rPr>
              <a:t> pain?”</a:t>
            </a:r>
            <a:endParaRPr lang="en-US" altLang="x-none" dirty="0">
              <a:latin typeface="Arial" charset="0"/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x-none" dirty="0">
                <a:latin typeface="Arial" charset="0"/>
                <a:ea typeface="ＭＳ Ｐゴシック" charset="-128"/>
              </a:rPr>
              <a:t>Observe</a:t>
            </a:r>
            <a:r>
              <a:rPr lang="en-US" altLang="x-none" baseline="0" dirty="0">
                <a:latin typeface="Arial" charset="0"/>
                <a:ea typeface="ＭＳ Ｐゴシック" charset="-128"/>
              </a:rPr>
              <a:t> for </a:t>
            </a:r>
            <a:r>
              <a:rPr lang="en-US" altLang="x-none" dirty="0">
                <a:latin typeface="Arial" charset="0"/>
                <a:ea typeface="ＭＳ Ｐゴシック" charset="-128"/>
              </a:rPr>
              <a:t>signs of distress in their: 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x-none" dirty="0">
                <a:latin typeface="Arial" charset="0"/>
                <a:ea typeface="ＭＳ Ｐゴシック" charset="-128"/>
              </a:rPr>
              <a:t>facial expressions, 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x-none" dirty="0">
                <a:latin typeface="Arial" charset="0"/>
                <a:ea typeface="ＭＳ Ｐゴシック" charset="-128"/>
              </a:rPr>
              <a:t>vocalizations, 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x-none" dirty="0">
                <a:latin typeface="Arial" charset="0"/>
                <a:ea typeface="ＭＳ Ｐゴシック" charset="-128"/>
              </a:rPr>
              <a:t>body movements, 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x-none" dirty="0">
                <a:latin typeface="Arial" charset="0"/>
                <a:ea typeface="ＭＳ Ｐゴシック" charset="-128"/>
              </a:rPr>
              <a:t>interpersonal interactions, 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x-none" dirty="0">
                <a:latin typeface="Arial" charset="0"/>
                <a:ea typeface="ＭＳ Ｐゴシック" charset="-128"/>
              </a:rPr>
              <a:t>activity patterns, and 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x-none" dirty="0">
                <a:latin typeface="Arial" charset="0"/>
                <a:ea typeface="ＭＳ Ｐゴシック" charset="-128"/>
              </a:rPr>
              <a:t>mental status</a:t>
            </a:r>
          </a:p>
          <a:p>
            <a:pPr eaLnBrk="1" hangingPunct="1">
              <a:spcBef>
                <a:spcPct val="0"/>
              </a:spcBef>
            </a:pPr>
            <a:endParaRPr lang="en-US" altLang="x-none" dirty="0">
              <a:ea typeface="ＭＳ Ｐゴシック" charset="-128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2DF73A17-305B-6F46-A9F8-1768AC7A5DCD}" type="slidenum">
              <a:rPr lang="en-US" altLang="x-none">
                <a:latin typeface="Arial" charset="0"/>
              </a:rPr>
              <a:pPr>
                <a:spcBef>
                  <a:spcPct val="0"/>
                </a:spcBef>
              </a:pPr>
              <a:t>10</a:t>
            </a:fld>
            <a:endParaRPr lang="en-US" altLang="x-non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1990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Highlight why this is important to characterize pain:</a:t>
            </a:r>
          </a:p>
          <a:p>
            <a:pPr lvl="1"/>
            <a:r>
              <a:rPr lang="en-US" dirty="0"/>
              <a:t> Impacts treatment plan</a:t>
            </a:r>
            <a:r>
              <a:rPr lang="en-US" baseline="0" dirty="0"/>
              <a:t> </a:t>
            </a:r>
            <a:endParaRPr lang="en-US" dirty="0"/>
          </a:p>
          <a:p>
            <a:pPr lvl="1"/>
            <a:r>
              <a:rPr lang="en-US" dirty="0"/>
              <a:t> Understand the impact of pain on function, short and long term</a:t>
            </a:r>
          </a:p>
          <a:p>
            <a:pPr lvl="1"/>
            <a:r>
              <a:rPr lang="en-US" dirty="0"/>
              <a:t> Impact of pain given their life expectancy/trajectory of illness (aka is this pain going to get better?)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111E5896-917A-4035-A860-408E1EC3CD51}" type="slidenum">
              <a:rPr lang="en-US" smtClean="0">
                <a:solidFill>
                  <a:srgbClr val="052049"/>
                </a:solidFill>
                <a:latin typeface="Arial" pitchFamily="34" charset="0"/>
                <a:cs typeface="Arial" pitchFamily="34" charset="0"/>
              </a:rPr>
              <a:pPr algn="r"/>
              <a:t>11</a:t>
            </a:fld>
            <a:endParaRPr lang="en-US" dirty="0">
              <a:solidFill>
                <a:srgbClr val="05204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800">
                <a:solidFill>
                  <a:srgbClr val="052049"/>
                </a:solidFill>
                <a:latin typeface="+mj-lt"/>
              </a:rPr>
              <a:t>| [footer text here]</a:t>
            </a:r>
            <a:endParaRPr lang="en-US" sz="800" dirty="0">
              <a:solidFill>
                <a:srgbClr val="05204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236954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Categories of interventions for pain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111E5896-917A-4035-A860-408E1EC3CD51}" type="slidenum">
              <a:rPr lang="en-US" smtClean="0">
                <a:solidFill>
                  <a:srgbClr val="052049"/>
                </a:solidFill>
                <a:latin typeface="Arial" pitchFamily="34" charset="0"/>
                <a:cs typeface="Arial" pitchFamily="34" charset="0"/>
              </a:rPr>
              <a:pPr algn="r"/>
              <a:t>12</a:t>
            </a:fld>
            <a:endParaRPr lang="en-US" dirty="0">
              <a:solidFill>
                <a:srgbClr val="05204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800">
                <a:solidFill>
                  <a:srgbClr val="052049"/>
                </a:solidFill>
                <a:latin typeface="+mj-lt"/>
              </a:rPr>
              <a:t>| [footer text here]</a:t>
            </a:r>
            <a:endParaRPr lang="en-US" sz="800" dirty="0">
              <a:solidFill>
                <a:srgbClr val="05204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539128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 group to: </a:t>
            </a:r>
          </a:p>
          <a:p>
            <a:pPr lvl="1"/>
            <a:r>
              <a:rPr lang="en-US" dirty="0"/>
              <a:t>Reflect on the quote on the slide </a:t>
            </a:r>
          </a:p>
          <a:p>
            <a:pPr lvl="1"/>
            <a:r>
              <a:rPr lang="en-US" dirty="0"/>
              <a:t>How do</a:t>
            </a:r>
            <a:r>
              <a:rPr lang="en-US" baseline="0" dirty="0"/>
              <a:t> you create space for patients and families to talk about pain? What types of questions do you ask?</a:t>
            </a:r>
            <a:endParaRPr lang="en-US" dirty="0"/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178CCB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Knowing the person</a:t>
            </a:r>
            <a:r>
              <a:rPr lang="en-US" baseline="0" dirty="0"/>
              <a:t> is key:  h</a:t>
            </a:r>
            <a:r>
              <a:rPr lang="en-US" dirty="0"/>
              <a:t>ighlight need to understand relationship to Western medicines, relationship to opioids/sobriety, economic burden and access, ability to manage medications at home,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111E5896-917A-4035-A860-408E1EC3CD51}" type="slidenum">
              <a:rPr lang="en-US" smtClean="0">
                <a:solidFill>
                  <a:srgbClr val="052049"/>
                </a:solidFill>
                <a:latin typeface="Arial" pitchFamily="34" charset="0"/>
                <a:cs typeface="Arial" pitchFamily="34" charset="0"/>
              </a:rPr>
              <a:pPr algn="r"/>
              <a:t>13</a:t>
            </a:fld>
            <a:endParaRPr lang="en-US" dirty="0">
              <a:solidFill>
                <a:srgbClr val="05204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800">
                <a:solidFill>
                  <a:srgbClr val="052049"/>
                </a:solidFill>
                <a:latin typeface="+mj-lt"/>
              </a:rPr>
              <a:t>| [footer text here]</a:t>
            </a:r>
            <a:endParaRPr lang="en-US" sz="800" dirty="0">
              <a:solidFill>
                <a:srgbClr val="05204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633233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178CCB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Highlight: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178CCB"/>
              </a:buClr>
              <a:buSzTx/>
              <a:buFont typeface="Arial" pitchFamily="34" charset="0"/>
              <a:buNone/>
              <a:tabLst/>
              <a:defRPr/>
            </a:pPr>
            <a:r>
              <a:rPr lang="en-US" baseline="0" dirty="0"/>
              <a:t>Treatments on slide are just examples, list is not comprehensive. 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178CCB"/>
              </a:buClr>
              <a:buSzTx/>
              <a:buFont typeface="Arial" pitchFamily="34" charset="0"/>
              <a:buNone/>
              <a:tabLst/>
              <a:defRPr/>
            </a:pPr>
            <a:r>
              <a:rPr lang="en-US" baseline="0" dirty="0"/>
              <a:t>Ideally, we always try to identify the underlying cause of the pain and address as directly as possible, if within goals of care.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111E5896-917A-4035-A860-408E1EC3CD51}" type="slidenum">
              <a:rPr lang="en-US" smtClean="0">
                <a:solidFill>
                  <a:srgbClr val="052049"/>
                </a:solidFill>
                <a:latin typeface="Arial" pitchFamily="34" charset="0"/>
                <a:cs typeface="Arial" pitchFamily="34" charset="0"/>
              </a:rPr>
              <a:pPr algn="r"/>
              <a:t>14</a:t>
            </a:fld>
            <a:endParaRPr lang="en-US" dirty="0">
              <a:solidFill>
                <a:srgbClr val="05204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800">
                <a:solidFill>
                  <a:srgbClr val="052049"/>
                </a:solidFill>
                <a:latin typeface="+mj-lt"/>
              </a:rPr>
              <a:t>| [footer text here]</a:t>
            </a:r>
            <a:endParaRPr lang="en-US" sz="800" dirty="0">
              <a:solidFill>
                <a:srgbClr val="05204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72848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Relaxation training decreases pain, anxiety, and distress,</a:t>
            </a:r>
            <a:r>
              <a:rPr lang="en-US" baseline="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and improves mood, sleep quality, and fatigue (</a:t>
            </a:r>
            <a:r>
              <a:rPr lang="en-US" dirty="0" err="1">
                <a:solidFill>
                  <a:srgbClr val="FF0000"/>
                </a:solidFill>
              </a:rPr>
              <a:t>Kwekkeboom</a:t>
            </a:r>
            <a:r>
              <a:rPr lang="en-US" dirty="0">
                <a:solidFill>
                  <a:srgbClr val="FF0000"/>
                </a:solidFill>
              </a:rPr>
              <a:t> et al. 2008 ; </a:t>
            </a:r>
            <a:r>
              <a:rPr lang="en-US" dirty="0" err="1">
                <a:solidFill>
                  <a:srgbClr val="FF0000"/>
                </a:solidFill>
              </a:rPr>
              <a:t>Lolak</a:t>
            </a:r>
            <a:r>
              <a:rPr lang="en-US" baseline="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et al. 2008 ; Deng et al. 2009 ; Rabin et al. 2009 ; Yang et al. 2010 ; Chan et al. 2011 ).Ongoing relaxation practice produces a better effect than a brief relaxation experience (Deng et al. 2009 ) . Relaxation training is tolerated by cancer patients, even those with advanced disease (</a:t>
            </a:r>
            <a:r>
              <a:rPr lang="en-US" dirty="0" err="1">
                <a:solidFill>
                  <a:srgbClr val="FF0000"/>
                </a:solidFill>
              </a:rPr>
              <a:t>Demiralp</a:t>
            </a:r>
            <a:r>
              <a:rPr lang="en-US" dirty="0">
                <a:solidFill>
                  <a:srgbClr val="FF0000"/>
                </a:solidFill>
              </a:rPr>
              <a:t> et al. 2010 ; </a:t>
            </a:r>
            <a:r>
              <a:rPr lang="en-US" dirty="0" err="1">
                <a:solidFill>
                  <a:srgbClr val="FF0000"/>
                </a:solidFill>
              </a:rPr>
              <a:t>Adamsen</a:t>
            </a:r>
            <a:r>
              <a:rPr lang="en-US" dirty="0">
                <a:solidFill>
                  <a:srgbClr val="FF0000"/>
                </a:solidFill>
              </a:rPr>
              <a:t> et al. 2012 ) . As a whole, the evidence supporting the use of relaxation training with cancer patients is robust.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Guided imagery on cancer pain:</a:t>
            </a:r>
            <a:r>
              <a:rPr lang="en-US" baseline="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three out</a:t>
            </a:r>
            <a:r>
              <a:rPr lang="en-US" baseline="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of five studies included in the review showed that patients experienced a decrease in</a:t>
            </a:r>
            <a:r>
              <a:rPr lang="en-US" baseline="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pain and pain-related distress (King 2010 ) .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Massage is recommended for the management of pain and/or anxiety, and there</a:t>
            </a:r>
            <a:r>
              <a:rPr lang="en-US" baseline="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are indications that it may be useful for nausea prevention and management. (Deng et al. 2009)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Use of acupuncture is beneficial for adjunctive management of pain, as well as for poorly</a:t>
            </a:r>
            <a:r>
              <a:rPr lang="en-US" baseline="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controlled nausea and vomiting, dyspnea, and xerostomia (Deng et al. 2009 ; </a:t>
            </a:r>
            <a:r>
              <a:rPr lang="en-US" dirty="0" err="1">
                <a:solidFill>
                  <a:srgbClr val="FF0000"/>
                </a:solidFill>
              </a:rPr>
              <a:t>Cassileth</a:t>
            </a:r>
            <a:r>
              <a:rPr lang="en-US" dirty="0">
                <a:solidFill>
                  <a:srgbClr val="FF0000"/>
                </a:solidFill>
              </a:rPr>
              <a:t> and Keefe 2010 ; Ernst 2011 )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In 2011, Li and colleagues (2011) conducted a RCT of the effectiveness of music therapy on pain in 120 mastectomy patients randomized into intervention and control groups. Pain ratings were significantly</a:t>
            </a:r>
            <a:r>
              <a:rPr lang="en-US" baseline="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reduced in the intervention group after a twice a day 30 min music intervention. </a:t>
            </a:r>
          </a:p>
          <a:p>
            <a:r>
              <a:rPr lang="en-US" dirty="0">
                <a:solidFill>
                  <a:srgbClr val="FF0000"/>
                </a:solidFill>
              </a:rPr>
              <a:t>Ross and Thomas ( 2010 ) found</a:t>
            </a:r>
            <a:r>
              <a:rPr lang="en-US" baseline="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that yoga was superior to exercise in all outcome measures other than fitness. Symptoms</a:t>
            </a:r>
            <a:r>
              <a:rPr lang="en-US" baseline="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in chronically ill patients found to be improved by yoga included fatigue, mood, pain,</a:t>
            </a:r>
            <a:r>
              <a:rPr lang="en-US" baseline="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and QOL.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111E5896-917A-4035-A860-408E1EC3CD51}" type="slidenum">
              <a:rPr lang="en-US" smtClean="0">
                <a:solidFill>
                  <a:srgbClr val="052049"/>
                </a:solidFill>
                <a:latin typeface="Arial" pitchFamily="34" charset="0"/>
                <a:cs typeface="Arial" pitchFamily="34" charset="0"/>
              </a:rPr>
              <a:pPr algn="r"/>
              <a:t>15</a:t>
            </a:fld>
            <a:endParaRPr lang="en-US" dirty="0">
              <a:solidFill>
                <a:srgbClr val="05204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800">
                <a:solidFill>
                  <a:srgbClr val="052049"/>
                </a:solidFill>
                <a:latin typeface="+mj-lt"/>
              </a:rPr>
              <a:t>| [footer text here]</a:t>
            </a:r>
            <a:endParaRPr lang="en-US" sz="800" dirty="0">
              <a:solidFill>
                <a:srgbClr val="05204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822558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178CCB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Ask learners</a:t>
            </a:r>
            <a:r>
              <a:rPr lang="en-US" baseline="0" dirty="0"/>
              <a:t> to provide examples of each type of pain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178CCB"/>
              </a:buClr>
              <a:buSzTx/>
              <a:buFont typeface="Arial" pitchFamily="34" charset="0"/>
              <a:buNone/>
              <a:tabLst/>
              <a:defRPr/>
            </a:pPr>
            <a:r>
              <a:rPr lang="en-US" baseline="0" dirty="0"/>
              <a:t>Discuss categories of medications to target each type of pain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178CCB"/>
              </a:buClr>
              <a:buSzTx/>
              <a:buFont typeface="Arial" pitchFamily="34" charset="0"/>
              <a:buNone/>
              <a:tabLst/>
              <a:defRPr/>
            </a:pPr>
            <a:r>
              <a:rPr lang="en-US" baseline="0" dirty="0"/>
              <a:t>Highlight use and importance of m</a:t>
            </a:r>
            <a:r>
              <a:rPr lang="en-US" dirty="0"/>
              <a:t>ultimodal pharmacologic approach—opioids, NSAIDS, antidepressants, anticonvulsants, acetaminophen, steroids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178CCB"/>
              </a:buClr>
              <a:buSzTx/>
              <a:buFont typeface="Arial" pitchFamily="34" charset="0"/>
              <a:buNone/>
              <a:tabLst/>
              <a:defRPr/>
            </a:pPr>
            <a:endParaRPr lang="en-US" dirty="0"/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178CCB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If</a:t>
            </a:r>
            <a:r>
              <a:rPr lang="en-US" baseline="0" dirty="0"/>
              <a:t> time allows, can m</a:t>
            </a:r>
            <a:r>
              <a:rPr lang="en-US" dirty="0"/>
              <a:t>ention potential role of medical cannabis here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178CCB"/>
              </a:buClr>
              <a:buSzTx/>
              <a:buFont typeface="Arial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111E5896-917A-4035-A860-408E1EC3CD51}" type="slidenum">
              <a:rPr lang="en-US" smtClean="0">
                <a:solidFill>
                  <a:srgbClr val="052049"/>
                </a:solidFill>
                <a:latin typeface="Arial" pitchFamily="34" charset="0"/>
                <a:cs typeface="Arial" pitchFamily="34" charset="0"/>
              </a:rPr>
              <a:pPr algn="r"/>
              <a:t>16</a:t>
            </a:fld>
            <a:endParaRPr lang="en-US" dirty="0">
              <a:solidFill>
                <a:srgbClr val="05204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800">
                <a:solidFill>
                  <a:srgbClr val="052049"/>
                </a:solidFill>
                <a:latin typeface="+mj-lt"/>
              </a:rPr>
              <a:t>| [footer text here]</a:t>
            </a:r>
            <a:endParaRPr lang="en-US" sz="800" dirty="0">
              <a:solidFill>
                <a:srgbClr val="05204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652003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178CCB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Included for completeness</a:t>
            </a:r>
            <a:r>
              <a:rPr lang="en-US" baseline="0" dirty="0"/>
              <a:t>, review briefly.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111E5896-917A-4035-A860-408E1EC3CD51}" type="slidenum">
              <a:rPr lang="en-US" smtClean="0">
                <a:solidFill>
                  <a:srgbClr val="052049"/>
                </a:solidFill>
                <a:latin typeface="Arial" pitchFamily="34" charset="0"/>
                <a:cs typeface="Arial" pitchFamily="34" charset="0"/>
              </a:rPr>
              <a:pPr algn="r"/>
              <a:t>17</a:t>
            </a:fld>
            <a:endParaRPr lang="en-US" dirty="0">
              <a:solidFill>
                <a:srgbClr val="05204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800">
                <a:solidFill>
                  <a:srgbClr val="052049"/>
                </a:solidFill>
                <a:latin typeface="+mj-lt"/>
              </a:rPr>
              <a:t>| [footer text here]</a:t>
            </a:r>
            <a:endParaRPr lang="en-US" sz="800" dirty="0">
              <a:solidFill>
                <a:srgbClr val="05204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21108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Listening for emotional undertone, hesitancy and concerns that will impact treatment adherence and plan</a:t>
            </a:r>
          </a:p>
          <a:p>
            <a:r>
              <a:rPr lang="en-US" dirty="0"/>
              <a:t>Checking own biases….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111E5896-917A-4035-A860-408E1EC3CD51}" type="slidenum">
              <a:rPr lang="en-US" smtClean="0">
                <a:solidFill>
                  <a:srgbClr val="052049"/>
                </a:solidFill>
                <a:latin typeface="Arial" pitchFamily="34" charset="0"/>
                <a:cs typeface="Arial" pitchFamily="34" charset="0"/>
              </a:rPr>
              <a:pPr algn="r"/>
              <a:t>18</a:t>
            </a:fld>
            <a:endParaRPr lang="en-US" dirty="0">
              <a:solidFill>
                <a:srgbClr val="05204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800">
                <a:solidFill>
                  <a:srgbClr val="052049"/>
                </a:solidFill>
                <a:latin typeface="+mj-lt"/>
              </a:rPr>
              <a:t>| [footer text here]</a:t>
            </a:r>
            <a:endParaRPr lang="en-US" sz="800" dirty="0">
              <a:solidFill>
                <a:srgbClr val="05204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857483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Useful</a:t>
            </a:r>
            <a:r>
              <a:rPr lang="en-US" baseline="0" dirty="0"/>
              <a:t> questions for patients with chronic pain: “What are you able to do taking the medication that you can’t do without?”</a:t>
            </a:r>
          </a:p>
          <a:p>
            <a:r>
              <a:rPr lang="en-US" baseline="0" dirty="0"/>
              <a:t>Emotional impact:  “How are you coping with the pain?” “What worries or concerns do you have?”</a:t>
            </a:r>
          </a:p>
          <a:p>
            <a:r>
              <a:rPr lang="en-US" dirty="0"/>
              <a:t>Setting realistic</a:t>
            </a:r>
            <a:r>
              <a:rPr lang="en-US" baseline="0" dirty="0"/>
              <a:t> expectations</a:t>
            </a:r>
          </a:p>
          <a:p>
            <a:r>
              <a:rPr lang="en-US" baseline="0" dirty="0"/>
              <a:t>Encouraging optimization of </a:t>
            </a:r>
            <a:r>
              <a:rPr lang="en-US" baseline="0" dirty="0" err="1"/>
              <a:t>nonpharmacologic</a:t>
            </a:r>
            <a:r>
              <a:rPr lang="en-US" baseline="0" dirty="0"/>
              <a:t> strategies, especially if pain is chronic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r"/>
            <a:fld id="{111E5896-917A-4035-A860-408E1EC3CD51}" type="slidenum">
              <a:rPr lang="en-US" smtClean="0">
                <a:solidFill>
                  <a:srgbClr val="052049"/>
                </a:solidFill>
                <a:latin typeface="Arial" pitchFamily="34" charset="0"/>
                <a:cs typeface="Arial" pitchFamily="34" charset="0"/>
              </a:rPr>
              <a:pPr algn="r"/>
              <a:t>19</a:t>
            </a:fld>
            <a:endParaRPr lang="en-US" dirty="0">
              <a:solidFill>
                <a:srgbClr val="05204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sz="800">
                <a:solidFill>
                  <a:srgbClr val="052049"/>
                </a:solidFill>
                <a:latin typeface="+mj-lt"/>
              </a:rPr>
              <a:t>| [footer text here]</a:t>
            </a:r>
            <a:endParaRPr lang="en-US" sz="800" dirty="0">
              <a:solidFill>
                <a:srgbClr val="05204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12643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111E5896-917A-4035-A860-408E1EC3CD51}" type="slidenum">
              <a:rPr lang="en-US" smtClean="0">
                <a:solidFill>
                  <a:srgbClr val="052049"/>
                </a:solidFill>
                <a:latin typeface="Arial" pitchFamily="34" charset="0"/>
                <a:cs typeface="Arial" pitchFamily="34" charset="0"/>
              </a:rPr>
              <a:pPr algn="r"/>
              <a:t>2</a:t>
            </a:fld>
            <a:endParaRPr lang="en-US" dirty="0">
              <a:solidFill>
                <a:srgbClr val="05204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800">
                <a:solidFill>
                  <a:srgbClr val="052049"/>
                </a:solidFill>
                <a:latin typeface="+mj-lt"/>
              </a:rPr>
              <a:t>| [footer text here]</a:t>
            </a:r>
            <a:endParaRPr lang="en-US" sz="800" dirty="0">
              <a:solidFill>
                <a:srgbClr val="05204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74570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178CCB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CASE DISCUSSION (SLIDES 20-22): 20 MINUTES TOTAL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178CCB"/>
              </a:buClr>
              <a:buSzTx/>
              <a:buFont typeface="Arial" pitchFamily="34" charset="0"/>
              <a:buNone/>
              <a:tabLst/>
              <a:defRPr/>
            </a:pPr>
            <a:endParaRPr lang="en-US" dirty="0"/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178CCB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Can use this case or ask learners </a:t>
            </a:r>
            <a:r>
              <a:rPr lang="en-US" baseline="0" dirty="0"/>
              <a:t>to suggest a case from their clinical setting for discussion.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178CCB"/>
              </a:buClr>
              <a:buSzTx/>
              <a:buFont typeface="Arial" pitchFamily="34" charset="0"/>
              <a:buNone/>
              <a:tabLst/>
              <a:defRPr/>
            </a:pPr>
            <a:r>
              <a:rPr lang="en-US" baseline="0" dirty="0"/>
              <a:t>Can discuss as whole small group or divide into pairs to discuss for 5 min before returning to larger group.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178CCB"/>
              </a:buClr>
              <a:buSzTx/>
              <a:buFont typeface="Arial" pitchFamily="34" charset="0"/>
              <a:buNone/>
              <a:tabLst/>
              <a:defRPr/>
            </a:pPr>
            <a:endParaRPr lang="en-US" baseline="0" dirty="0"/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178CCB"/>
              </a:buClr>
              <a:buSzTx/>
              <a:buFont typeface="Arial" pitchFamily="34" charset="0"/>
              <a:buNone/>
              <a:tabLst/>
              <a:defRPr/>
            </a:pPr>
            <a:r>
              <a:rPr lang="en-US" baseline="0" dirty="0"/>
              <a:t>Discussion questions are below and also on next slide (slide 22):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178CCB"/>
              </a:buClr>
              <a:buSzTx/>
              <a:buFont typeface="Arial" pitchFamily="34" charset="0"/>
              <a:buAutoNum type="arabicPeriod"/>
              <a:tabLst/>
              <a:defRPr/>
            </a:pPr>
            <a:r>
              <a:rPr lang="en-US" baseline="0" dirty="0"/>
              <a:t>Potential causes of pain based on biopsychosocial model. What would you want to know or ask?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178CCB"/>
              </a:buClr>
              <a:buSzTx/>
              <a:buFont typeface="Arial" pitchFamily="34" charset="0"/>
              <a:buAutoNum type="arabicPeriod"/>
              <a:tabLst/>
              <a:defRPr/>
            </a:pPr>
            <a:r>
              <a:rPr lang="en-US" baseline="0" dirty="0"/>
              <a:t>Indicated workup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178CCB"/>
              </a:buClr>
              <a:buSzTx/>
              <a:buFont typeface="Arial" pitchFamily="34" charset="0"/>
              <a:buAutoNum type="arabicPeriod"/>
              <a:tabLst/>
              <a:defRPr/>
            </a:pPr>
            <a:r>
              <a:rPr lang="en-US" baseline="0" dirty="0"/>
              <a:t>How might you intervene to manage the pain? What interprofessional team members would you want to include in management?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178CCB"/>
              </a:buClr>
              <a:buSzTx/>
              <a:buFont typeface="Arial" pitchFamily="34" charset="0"/>
              <a:buAutoNum type="arabicPeriod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111E5896-917A-4035-A860-408E1EC3CD51}" type="slidenum">
              <a:rPr lang="en-US" smtClean="0">
                <a:solidFill>
                  <a:srgbClr val="052049"/>
                </a:solidFill>
                <a:latin typeface="Arial" pitchFamily="34" charset="0"/>
                <a:cs typeface="Arial" pitchFamily="34" charset="0"/>
              </a:rPr>
              <a:pPr algn="r"/>
              <a:t>20</a:t>
            </a:fld>
            <a:endParaRPr lang="en-US" dirty="0">
              <a:solidFill>
                <a:srgbClr val="05204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800">
                <a:solidFill>
                  <a:srgbClr val="052049"/>
                </a:solidFill>
                <a:latin typeface="+mj-lt"/>
              </a:rPr>
              <a:t>| [footer text here]</a:t>
            </a:r>
            <a:endParaRPr lang="en-US" sz="800" dirty="0">
              <a:solidFill>
                <a:srgbClr val="05204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435935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111E5896-917A-4035-A860-408E1EC3CD51}" type="slidenum">
              <a:rPr lang="en-US" smtClean="0">
                <a:solidFill>
                  <a:srgbClr val="052049"/>
                </a:solidFill>
                <a:latin typeface="Arial" pitchFamily="34" charset="0"/>
                <a:cs typeface="Arial" pitchFamily="34" charset="0"/>
              </a:rPr>
              <a:pPr algn="r"/>
              <a:t>21</a:t>
            </a:fld>
            <a:endParaRPr lang="en-US" dirty="0">
              <a:solidFill>
                <a:srgbClr val="05204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800">
                <a:solidFill>
                  <a:srgbClr val="052049"/>
                </a:solidFill>
                <a:latin typeface="+mj-lt"/>
              </a:rPr>
              <a:t>| [footer text here]</a:t>
            </a:r>
            <a:endParaRPr lang="en-US" sz="800" dirty="0">
              <a:solidFill>
                <a:srgbClr val="05204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638603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5 MINUTES</a:t>
            </a:r>
          </a:p>
          <a:p>
            <a:pPr marL="0" indent="0">
              <a:buNone/>
            </a:pPr>
            <a:endParaRPr lang="en-US" dirty="0"/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178CCB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Depending</a:t>
            </a:r>
            <a:r>
              <a:rPr lang="en-US" baseline="0" dirty="0"/>
              <a:t> on amount of time available, have a few learners share their responses OR go around in a circle and ask everyone to share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178CCB"/>
              </a:buClr>
              <a:buSzTx/>
              <a:buFont typeface="Arial" pitchFamily="34" charset="0"/>
              <a:buNone/>
              <a:tabLst/>
              <a:defRPr/>
            </a:pPr>
            <a:r>
              <a:rPr lang="en-US" baseline="0" dirty="0"/>
              <a:t>what they are taking away from the module today.</a:t>
            </a:r>
          </a:p>
          <a:p>
            <a:pPr marL="0" indent="0"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111E5896-917A-4035-A860-408E1EC3CD51}" type="slidenum">
              <a:rPr lang="en-US" smtClean="0">
                <a:solidFill>
                  <a:srgbClr val="052049"/>
                </a:solidFill>
                <a:latin typeface="Arial" pitchFamily="34" charset="0"/>
                <a:cs typeface="Arial" pitchFamily="34" charset="0"/>
              </a:rPr>
              <a:pPr algn="r"/>
              <a:t>22</a:t>
            </a:fld>
            <a:endParaRPr lang="en-US" dirty="0">
              <a:solidFill>
                <a:srgbClr val="05204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800">
                <a:solidFill>
                  <a:srgbClr val="052049"/>
                </a:solidFill>
                <a:latin typeface="+mj-lt"/>
              </a:rPr>
              <a:t>| [footer text here]</a:t>
            </a:r>
            <a:endParaRPr lang="en-US" sz="800" dirty="0">
              <a:solidFill>
                <a:srgbClr val="05204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639641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178CCB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Take a few minutes for questions/concerns/observations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178CCB"/>
              </a:buClr>
              <a:buSzTx/>
              <a:buFont typeface="Arial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111E5896-917A-4035-A860-408E1EC3CD51}" type="slidenum">
              <a:rPr lang="en-US" smtClean="0">
                <a:solidFill>
                  <a:srgbClr val="052049"/>
                </a:solidFill>
                <a:latin typeface="Arial" pitchFamily="34" charset="0"/>
                <a:cs typeface="Arial" pitchFamily="34" charset="0"/>
              </a:rPr>
              <a:pPr algn="r"/>
              <a:t>23</a:t>
            </a:fld>
            <a:endParaRPr lang="en-US" dirty="0">
              <a:solidFill>
                <a:srgbClr val="05204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800">
                <a:solidFill>
                  <a:srgbClr val="052049"/>
                </a:solidFill>
                <a:latin typeface="+mj-lt"/>
              </a:rPr>
              <a:t>| [footer text here]</a:t>
            </a:r>
            <a:endParaRPr lang="en-US" sz="800" dirty="0">
              <a:solidFill>
                <a:srgbClr val="05204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3710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 MINUTES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111E5896-917A-4035-A860-408E1EC3CD51}" type="slidenum">
              <a:rPr lang="en-US" smtClean="0">
                <a:solidFill>
                  <a:srgbClr val="052049"/>
                </a:solidFill>
                <a:latin typeface="Arial" pitchFamily="34" charset="0"/>
                <a:cs typeface="Arial" pitchFamily="34" charset="0"/>
              </a:rPr>
              <a:pPr algn="r"/>
              <a:t>3</a:t>
            </a:fld>
            <a:endParaRPr lang="en-US" dirty="0">
              <a:solidFill>
                <a:srgbClr val="05204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800">
                <a:solidFill>
                  <a:srgbClr val="052049"/>
                </a:solidFill>
                <a:latin typeface="+mj-lt"/>
              </a:rPr>
              <a:t>| [footer text here]</a:t>
            </a:r>
            <a:endParaRPr lang="en-US" sz="800" dirty="0">
              <a:solidFill>
                <a:srgbClr val="05204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36553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 MINUTES</a:t>
            </a:r>
          </a:p>
          <a:p>
            <a:endParaRPr lang="en-US" baseline="0" dirty="0"/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178CCB"/>
              </a:buClr>
              <a:buSzTx/>
              <a:buFont typeface="Arial" pitchFamily="34" charset="0"/>
              <a:buNone/>
              <a:tabLst/>
              <a:defRPr/>
            </a:pPr>
            <a:r>
              <a:rPr lang="en-US" baseline="0" dirty="0"/>
              <a:t>Write down responses to be referred to as you progress through the rest of the module.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111E5896-917A-4035-A860-408E1EC3CD51}" type="slidenum">
              <a:rPr lang="en-US" smtClean="0">
                <a:solidFill>
                  <a:srgbClr val="052049"/>
                </a:solidFill>
                <a:latin typeface="Arial" pitchFamily="34" charset="0"/>
                <a:cs typeface="Arial" pitchFamily="34" charset="0"/>
              </a:rPr>
              <a:pPr algn="r"/>
              <a:t>4</a:t>
            </a:fld>
            <a:endParaRPr lang="en-US" dirty="0">
              <a:solidFill>
                <a:srgbClr val="05204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800">
                <a:solidFill>
                  <a:srgbClr val="052049"/>
                </a:solidFill>
                <a:latin typeface="+mj-lt"/>
              </a:rPr>
              <a:t>| [footer text here]</a:t>
            </a:r>
            <a:endParaRPr lang="en-US" sz="800" dirty="0">
              <a:solidFill>
                <a:srgbClr val="05204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3484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SLIDES 5-19: 18 MINUTES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111E5896-917A-4035-A860-408E1EC3CD51}" type="slidenum">
              <a:rPr lang="en-US" smtClean="0">
                <a:solidFill>
                  <a:srgbClr val="052049"/>
                </a:solidFill>
                <a:latin typeface="Arial" pitchFamily="34" charset="0"/>
                <a:cs typeface="Arial" pitchFamily="34" charset="0"/>
              </a:rPr>
              <a:pPr algn="r"/>
              <a:t>5</a:t>
            </a:fld>
            <a:endParaRPr lang="en-US" dirty="0">
              <a:solidFill>
                <a:srgbClr val="05204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800">
                <a:solidFill>
                  <a:srgbClr val="052049"/>
                </a:solidFill>
                <a:latin typeface="+mj-lt"/>
              </a:rPr>
              <a:t>| [footer text here]</a:t>
            </a:r>
            <a:endParaRPr lang="en-US" sz="800" dirty="0">
              <a:solidFill>
                <a:srgbClr val="05204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9333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very good description of “total pain” which encompasses not only physical pain but all the other factors that influence a patient’s experience of pain.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r"/>
            <a:fld id="{111E5896-917A-4035-A860-408E1EC3CD51}" type="slidenum">
              <a:rPr lang="en-US" smtClean="0">
                <a:solidFill>
                  <a:srgbClr val="052049"/>
                </a:solidFill>
                <a:latin typeface="Arial" pitchFamily="34" charset="0"/>
                <a:cs typeface="Arial" pitchFamily="34" charset="0"/>
              </a:rPr>
              <a:pPr algn="r"/>
              <a:t>6</a:t>
            </a:fld>
            <a:endParaRPr lang="en-US" dirty="0">
              <a:solidFill>
                <a:srgbClr val="05204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sz="800">
                <a:solidFill>
                  <a:srgbClr val="052049"/>
                </a:solidFill>
                <a:latin typeface="+mj-lt"/>
              </a:rPr>
              <a:t>| [footer text here]</a:t>
            </a:r>
            <a:endParaRPr lang="en-US" sz="800" dirty="0">
              <a:solidFill>
                <a:srgbClr val="05204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683388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x-none" dirty="0">
                <a:latin typeface="Arial" charset="0"/>
                <a:ea typeface="ＭＳ Ｐゴシック" charset="-128"/>
              </a:rPr>
              <a:t>Illustration of holistic</a:t>
            </a:r>
            <a:r>
              <a:rPr lang="en-US" altLang="x-none" baseline="0" dirty="0">
                <a:latin typeface="Arial" charset="0"/>
                <a:ea typeface="ＭＳ Ｐゴシック" charset="-128"/>
              </a:rPr>
              <a:t> model of total pain and overlapping domains</a:t>
            </a:r>
          </a:p>
          <a:p>
            <a:r>
              <a:rPr lang="en-US" altLang="x-none" baseline="0" dirty="0">
                <a:latin typeface="Arial" charset="0"/>
                <a:ea typeface="ＭＳ Ｐゴシック" charset="-128"/>
              </a:rPr>
              <a:t>Speaks to the importance of comprehensive pain assessment that includes more than the physical aspect of pain</a:t>
            </a:r>
            <a:endParaRPr lang="en-US" altLang="x-none" dirty="0">
              <a:latin typeface="Arial" charset="0"/>
              <a:ea typeface="ＭＳ Ｐゴシック" charset="-128"/>
            </a:endParaRPr>
          </a:p>
          <a:p>
            <a:r>
              <a:rPr lang="en-US" altLang="x-none" dirty="0">
                <a:latin typeface="Arial" charset="0"/>
                <a:ea typeface="ＭＳ Ｐゴシック" charset="-128"/>
              </a:rPr>
              <a:t>Highlight challenge of differentiating one type of pain from another, noting overlap and how they impact/influence each other</a:t>
            </a:r>
          </a:p>
          <a:p>
            <a:r>
              <a:rPr lang="en-US" altLang="x-none" dirty="0">
                <a:latin typeface="Arial" charset="0"/>
                <a:ea typeface="ＭＳ Ｐゴシック" charset="-128"/>
              </a:rPr>
              <a:t>Give example (or ask group to provide example from their clinical experience)</a:t>
            </a:r>
          </a:p>
          <a:p>
            <a:pPr lvl="1"/>
            <a:r>
              <a:rPr lang="en-US" altLang="x-none" baseline="0" dirty="0" err="1">
                <a:latin typeface="Arial" charset="0"/>
                <a:ea typeface="ＭＳ Ｐゴシック" charset="-128"/>
              </a:rPr>
              <a:t>eg</a:t>
            </a:r>
            <a:r>
              <a:rPr lang="en-US" altLang="x-none" baseline="0" dirty="0">
                <a:latin typeface="Arial" charset="0"/>
                <a:ea typeface="ＭＳ Ｐゴシック" charset="-128"/>
              </a:rPr>
              <a:t>  how anxiety about diagnosis can impact pain intensity</a:t>
            </a:r>
          </a:p>
          <a:p>
            <a:pPr lvl="1"/>
            <a:r>
              <a:rPr lang="en-US" altLang="x-none" baseline="0" dirty="0" err="1">
                <a:latin typeface="Arial" charset="0"/>
                <a:ea typeface="ＭＳ Ｐゴシック" charset="-128"/>
              </a:rPr>
              <a:t>eg</a:t>
            </a:r>
            <a:r>
              <a:rPr lang="en-US" altLang="x-none" baseline="0" dirty="0">
                <a:latin typeface="Arial" charset="0"/>
                <a:ea typeface="ＭＳ Ｐゴシック" charset="-128"/>
              </a:rPr>
              <a:t> religious belief that suffering is important to achieving the afterlife</a:t>
            </a:r>
          </a:p>
          <a:p>
            <a:pPr lvl="1"/>
            <a:r>
              <a:rPr lang="en-US" altLang="x-none" baseline="0" dirty="0" err="1">
                <a:latin typeface="Arial" charset="0"/>
                <a:ea typeface="ＭＳ Ｐゴシック" charset="-128"/>
              </a:rPr>
              <a:t>eg</a:t>
            </a:r>
            <a:r>
              <a:rPr lang="en-US" altLang="x-none" baseline="0" dirty="0">
                <a:latin typeface="Arial" charset="0"/>
                <a:ea typeface="ＭＳ Ｐゴシック" charset="-128"/>
              </a:rPr>
              <a:t> patient with pain whose child died of an opioid overdose, leading to reluctance to take opioids</a:t>
            </a:r>
            <a:endParaRPr lang="en-US" altLang="x-none" dirty="0">
              <a:latin typeface="Arial" charset="0"/>
              <a:ea typeface="ＭＳ Ｐゴシック" charset="-128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31CF4A34-0B68-114A-A741-89124681298F}" type="slidenum">
              <a:rPr lang="en-US" altLang="x-none"/>
              <a:pPr/>
              <a:t>7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365738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discipline/team member brings skills and perspective that is valuable in pain management</a:t>
            </a:r>
          </a:p>
          <a:p>
            <a:r>
              <a:rPr lang="en-US" dirty="0"/>
              <a:t>Pose</a:t>
            </a:r>
            <a:r>
              <a:rPr lang="en-US" baseline="0" dirty="0"/>
              <a:t> questions to the learners: “W</a:t>
            </a:r>
            <a:r>
              <a:rPr lang="en-US" dirty="0"/>
              <a:t>hat do you see as your role in assessing and managing pain? What other disciplines play a role in assessment</a:t>
            </a:r>
            <a:r>
              <a:rPr lang="en-US" baseline="0" dirty="0"/>
              <a:t> and management of pain?”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111E5896-917A-4035-A860-408E1EC3CD51}" type="slidenum">
              <a:rPr lang="en-US" smtClean="0">
                <a:solidFill>
                  <a:srgbClr val="052049"/>
                </a:solidFill>
                <a:latin typeface="Arial" pitchFamily="34" charset="0"/>
                <a:cs typeface="Arial" pitchFamily="34" charset="0"/>
              </a:rPr>
              <a:pPr algn="r"/>
              <a:t>8</a:t>
            </a:fld>
            <a:endParaRPr lang="en-US" dirty="0">
              <a:solidFill>
                <a:srgbClr val="05204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800">
                <a:solidFill>
                  <a:srgbClr val="052049"/>
                </a:solidFill>
                <a:latin typeface="+mj-lt"/>
              </a:rPr>
              <a:t>| [footer text here]</a:t>
            </a:r>
            <a:endParaRPr lang="en-US" sz="800" dirty="0">
              <a:solidFill>
                <a:srgbClr val="05204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35008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x-none" dirty="0">
                <a:ea typeface="ＭＳ Ｐゴシック" charset="-128"/>
              </a:rPr>
              <a:t>Gold standard = patient</a:t>
            </a:r>
            <a:r>
              <a:rPr lang="en-US" altLang="en-US" dirty="0">
                <a:ea typeface="ＭＳ Ｐゴシック" charset="-128"/>
              </a:rPr>
              <a:t>’</a:t>
            </a:r>
            <a:r>
              <a:rPr lang="en-US" altLang="x-none" dirty="0">
                <a:ea typeface="ＭＳ Ｐゴシック" charset="-128"/>
              </a:rPr>
              <a:t>s report</a:t>
            </a:r>
          </a:p>
          <a:p>
            <a:r>
              <a:rPr lang="en-US" altLang="x-none" dirty="0">
                <a:ea typeface="ＭＳ Ｐゴシック" charset="-128"/>
              </a:rPr>
              <a:t>Use assessment scale that patient can relate to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E811A9FA-09AC-AF4D-9B90-50D0BB3EFE04}" type="slidenum">
              <a:rPr lang="en-US" altLang="x-none">
                <a:latin typeface="Arial" charset="0"/>
              </a:rPr>
              <a:pPr>
                <a:spcBef>
                  <a:spcPct val="0"/>
                </a:spcBef>
              </a:pPr>
              <a:t>9</a:t>
            </a:fld>
            <a:endParaRPr lang="en-US" altLang="x-non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925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Pain Management.  Property of UC Regents, B. Calton, B. Sumser, N. Saks, T. Reid, N. Shepard-Lopez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767F-FF58-F74E-8990-33BE71820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93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Pain Management.  Property of UC Regents, B. Calton, B. Sumser, N. Saks, T. Reid, N. Shepard-Lopez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767F-FF58-F74E-8990-33BE71820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92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Pain Management.  Property of UC Regents, B. Calton, B. Sumser, N. Saks, T. Reid, N. Shepard-Lopez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767F-FF58-F74E-8990-33BE71820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18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Pain Management.  Property of UC Regents, B. Calton, B. Sumser, N. Saks, T. Reid, N. Shepard-Lopez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5"/>
          <p:cNvSpPr>
            <a:spLocks noGrp="1"/>
          </p:cNvSpPr>
          <p:nvPr>
            <p:ph type="title" hasCustomPrompt="1"/>
          </p:nvPr>
        </p:nvSpPr>
        <p:spPr>
          <a:xfrm>
            <a:off x="604780" y="425003"/>
            <a:ext cx="10898107" cy="611449"/>
          </a:xfrm>
        </p:spPr>
        <p:txBody>
          <a:bodyPr anchor="b">
            <a:noAutofit/>
          </a:bodyPr>
          <a:lstStyle>
            <a:lvl1pPr>
              <a:defRPr sz="3600">
                <a:latin typeface="+mj-lt"/>
              </a:defRPr>
            </a:lvl1pPr>
          </a:lstStyle>
          <a:p>
            <a:r>
              <a:rPr lang="en-US" dirty="0"/>
              <a:t>Slide Title Here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3" y="927657"/>
            <a:ext cx="10893285" cy="44652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800" i="0">
                <a:latin typeface="+mn-lt"/>
              </a:defRPr>
            </a:lvl1pPr>
            <a:lvl2pPr marL="230181" indent="0">
              <a:lnSpc>
                <a:spcPct val="100000"/>
              </a:lnSpc>
              <a:buNone/>
              <a:defRPr i="1">
                <a:latin typeface="+mn-lt"/>
              </a:defRPr>
            </a:lvl2pPr>
            <a:lvl3pPr marL="515924" indent="0">
              <a:lnSpc>
                <a:spcPct val="100000"/>
              </a:lnSpc>
              <a:buNone/>
              <a:defRPr i="1">
                <a:latin typeface="+mn-lt"/>
              </a:defRPr>
            </a:lvl3pPr>
            <a:lvl4pPr marL="800080" indent="0">
              <a:lnSpc>
                <a:spcPct val="100000"/>
              </a:lnSpc>
              <a:buNone/>
              <a:defRPr i="1">
                <a:latin typeface="+mn-lt"/>
              </a:defRPr>
            </a:lvl4pPr>
            <a:lvl5pPr marL="1085823" indent="0">
              <a:lnSpc>
                <a:spcPct val="100000"/>
              </a:lnSpc>
              <a:buNone/>
              <a:defRPr i="1">
                <a:latin typeface="+mn-lt"/>
              </a:defRPr>
            </a:lvl5pPr>
          </a:lstStyle>
          <a:p>
            <a:pPr lvl="0"/>
            <a:r>
              <a:rPr lang="en-US" dirty="0"/>
              <a:t>Optional Subhead here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idx="1"/>
          </p:nvPr>
        </p:nvSpPr>
        <p:spPr>
          <a:xfrm>
            <a:off x="612915" y="1868558"/>
            <a:ext cx="10850220" cy="39093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089501508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ote Slide –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Pain Management.  Property of UC Regents, B. Calton, B. Sumser, N. Saks, T. Reid, N. Shepard-Lopez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83470" y="1908316"/>
            <a:ext cx="10972431" cy="280946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800" i="0" baseline="0">
                <a:latin typeface="+mj-lt"/>
              </a:defRPr>
            </a:lvl1pPr>
            <a:lvl2pPr marL="230181" indent="0">
              <a:buNone/>
              <a:defRPr>
                <a:latin typeface="+mn-lt"/>
              </a:defRPr>
            </a:lvl2pPr>
            <a:lvl3pPr marL="515924" indent="0">
              <a:buNone/>
              <a:defRPr>
                <a:latin typeface="+mn-lt"/>
              </a:defRPr>
            </a:lvl3pPr>
            <a:lvl4pPr marL="800080" indent="0">
              <a:buNone/>
              <a:defRPr>
                <a:latin typeface="+mn-lt"/>
              </a:defRPr>
            </a:lvl4pPr>
            <a:lvl5pPr marL="1085823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This page is an option should you wish to utilize a quote as a stand-alone slide within your presentation. The rest is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.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596899" y="4929107"/>
            <a:ext cx="8685277" cy="5739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Author’s Name</a:t>
            </a:r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662608" y="4"/>
            <a:ext cx="1431235" cy="1577005"/>
          </a:xfrm>
          <a:prstGeom prst="rect">
            <a:avLst/>
          </a:prstGeom>
          <a:solidFill>
            <a:schemeClr val="accent1"/>
          </a:solidFill>
          <a:ln w="19050" algn="ctr">
            <a:noFill/>
            <a:miter lim="800000"/>
            <a:headEnd/>
            <a:tailEnd/>
          </a:ln>
        </p:spPr>
        <p:txBody>
          <a:bodyPr wrap="none" rtlCol="0" anchor="ctr"/>
          <a:lstStyle/>
          <a:p>
            <a:pPr algn="ctr">
              <a:lnSpc>
                <a:spcPct val="90000"/>
              </a:lnSpc>
            </a:pPr>
            <a:endParaRPr lang="en-US" sz="1600" b="1" dirty="0" err="1">
              <a:solidFill>
                <a:srgbClr val="90BD31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 userDrawn="1"/>
        </p:nvSpPr>
        <p:spPr bwMode="auto">
          <a:xfrm>
            <a:off x="579507" y="353943"/>
            <a:ext cx="1590260" cy="212365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3800" b="1" i="0" dirty="0">
                <a:solidFill>
                  <a:schemeClr val="bg2"/>
                </a:solidFill>
                <a:latin typeface="+mn-lt"/>
              </a:rPr>
              <a:t>“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596899" y="5307938"/>
            <a:ext cx="8685277" cy="5879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000"/>
              </a:lnSpc>
              <a:buNone/>
              <a:defRPr sz="1800" b="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Position Title</a:t>
            </a:r>
          </a:p>
        </p:txBody>
      </p:sp>
    </p:spTree>
    <p:extLst>
      <p:ext uri="{BB962C8B-B14F-4D97-AF65-F5344CB8AC3E}">
        <p14:creationId xmlns:p14="http://schemas.microsoft.com/office/powerpoint/2010/main" val="2170005338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 Slide-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Pain Management.  Property of UC Regents, B. Calton, B. Sumser, N. Saks, T. Reid, N. Shepard-Lopez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5"/>
          <p:cNvSpPr>
            <a:spLocks noGrp="1"/>
          </p:cNvSpPr>
          <p:nvPr>
            <p:ph type="title" hasCustomPrompt="1"/>
          </p:nvPr>
        </p:nvSpPr>
        <p:spPr>
          <a:xfrm>
            <a:off x="604780" y="425003"/>
            <a:ext cx="10898107" cy="611449"/>
          </a:xfrm>
        </p:spPr>
        <p:txBody>
          <a:bodyPr anchor="b">
            <a:noAutofit/>
          </a:bodyPr>
          <a:lstStyle>
            <a:lvl1pPr>
              <a:defRPr sz="3600">
                <a:latin typeface="+mj-lt"/>
              </a:defRPr>
            </a:lvl1pPr>
          </a:lstStyle>
          <a:p>
            <a:r>
              <a:rPr lang="en-US" dirty="0"/>
              <a:t>Slide Title Here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3" y="927656"/>
            <a:ext cx="10893285" cy="4770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800" i="0">
                <a:latin typeface="+mn-lt"/>
              </a:defRPr>
            </a:lvl1pPr>
            <a:lvl2pPr marL="230181" indent="0">
              <a:lnSpc>
                <a:spcPct val="100000"/>
              </a:lnSpc>
              <a:buNone/>
              <a:defRPr i="1">
                <a:latin typeface="+mn-lt"/>
              </a:defRPr>
            </a:lvl2pPr>
            <a:lvl3pPr marL="515924" indent="0">
              <a:lnSpc>
                <a:spcPct val="100000"/>
              </a:lnSpc>
              <a:buNone/>
              <a:defRPr i="1">
                <a:latin typeface="+mn-lt"/>
              </a:defRPr>
            </a:lvl3pPr>
            <a:lvl4pPr marL="800080" indent="0">
              <a:lnSpc>
                <a:spcPct val="100000"/>
              </a:lnSpc>
              <a:buNone/>
              <a:defRPr i="1">
                <a:latin typeface="+mn-lt"/>
              </a:defRPr>
            </a:lvl4pPr>
            <a:lvl5pPr marL="1085823" indent="0">
              <a:lnSpc>
                <a:spcPct val="100000"/>
              </a:lnSpc>
              <a:buNone/>
              <a:defRPr i="1">
                <a:latin typeface="+mn-lt"/>
              </a:defRPr>
            </a:lvl5pPr>
          </a:lstStyle>
          <a:p>
            <a:pPr lvl="0"/>
            <a:r>
              <a:rPr lang="en-US" dirty="0"/>
              <a:t>Optional Subhead here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idx="1"/>
          </p:nvPr>
        </p:nvSpPr>
        <p:spPr>
          <a:xfrm>
            <a:off x="612915" y="1868558"/>
            <a:ext cx="10850220" cy="39093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9912090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Pain Management.  Property of UC Regents, B. Calton, B. Sumser, N. Saks, T. Reid, N. Shepard-Lopez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767F-FF58-F74E-8990-33BE71820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75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Pain Management.  Property of UC Regents, B. Calton, B. Sumser, N. Saks, T. Reid, N. Shepard-Lopez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767F-FF58-F74E-8990-33BE71820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04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Pain Management.  Property of UC Regents, B. Calton, B. Sumser, N. Saks, T. Reid, N. Shepard-Lopez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767F-FF58-F74E-8990-33BE71820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62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Pain Management.  Property of UC Regents, B. Calton, B. Sumser, N. Saks, T. Reid, N. Shepard-Lopez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767F-FF58-F74E-8990-33BE71820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1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Pain Management.  Property of UC Regents, B. Calton, B. Sumser, N. Saks, T. Reid, N. Shepard-Lopez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767F-FF58-F74E-8990-33BE71820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0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Pain Management.  Property of UC Regents, B. Calton, B. Sumser, N. Saks, T. Reid, N. Shepard-Lopez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767F-FF58-F74E-8990-33BE71820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7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Pain Management.  Property of UC Regents, B. Calton, B. Sumser, N. Saks, T. Reid, N. Shepard-Lopez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767F-FF58-F74E-8990-33BE71820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175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Pain Management.  Property of UC Regents, B. Calton, B. Sumser, N. Saks, T. Reid, N. Shepard-Lopez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767F-FF58-F74E-8990-33BE71820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14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Pain Management.  Property of UC Regents, B. Calton, B. Sumser, N. Saks, T. Reid, N. Shepard-Lopez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6767F-FF58-F74E-8990-33BE71820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45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678" r:id="rId13"/>
    <p:sldLayoutId id="2147483781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Relationship Id="rId5" Type="http://schemas.openxmlformats.org/officeDocument/2006/relationships/hyperlink" Target="https://creativecommons.org/licenses/by-nc-sa/3.0/" TargetMode="External"/><Relationship Id="rId4" Type="http://schemas.openxmlformats.org/officeDocument/2006/relationships/hyperlink" Target="http://lafuencislainenglish.blogspot.com/2012/11/what-do-you-know-about-animals.html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comments" Target="../comments/comment1.xml"/><Relationship Id="rId5" Type="http://schemas.openxmlformats.org/officeDocument/2006/relationships/hyperlink" Target="https://creativecommons.org/licenses/by/3.0/" TargetMode="External"/><Relationship Id="rId4" Type="http://schemas.openxmlformats.org/officeDocument/2006/relationships/hyperlink" Target="https://ashleytan.wordpress.com/tag/keynote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-nd/3.0/" TargetMode="External"/><Relationship Id="rId4" Type="http://schemas.openxmlformats.org/officeDocument/2006/relationships/hyperlink" Target="https://randomreviewsph.wordpress.com/2013/01/05/adieu-doomsday-bonjour-terrible-twos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wallpaperflare.com/balloons-clouds-word-clouds-abstract-dialogue-discussion-wallpaper-afmd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wallpaperflare.com/balloons-clouds-word-clouds-abstract-dialogue-discussion-wallpaper-afmdc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-sa/3.0/" TargetMode="External"/><Relationship Id="rId4" Type="http://schemas.openxmlformats.org/officeDocument/2006/relationships/hyperlink" Target="https://wikiagile.cesi.fr/index.php?title=Fichier:Pain-scale_en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45623" y="2515383"/>
            <a:ext cx="5782716" cy="2150719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300" b="1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Primary Palliative Care Education</a:t>
            </a:r>
            <a:br>
              <a:rPr lang="en-US" sz="3300" b="1" i="1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</a:br>
            <a:br>
              <a:rPr lang="en-US" sz="3300" b="1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</a:br>
            <a:r>
              <a:rPr lang="en-US" sz="3300" i="1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   Pain Management</a:t>
            </a:r>
            <a:br>
              <a:rPr lang="en-US" sz="33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</a:br>
            <a:endParaRPr lang="en-US" sz="3300" kern="1200" dirty="0">
              <a:solidFill>
                <a:srgbClr val="080808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7EE09E-650B-B348-82C7-E1BE85047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767F-FF58-F74E-8990-33BE71820098}" type="slidenum">
              <a:rPr lang="en-US" smtClean="0"/>
              <a:t>1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8036B64-E42B-8A4D-A03B-E2FFDAFCF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Pain Management.  Property of UC Regents, B. Calton, B. Sumser, N. Saks, T. Reid, N. Shepard-Lopez</a:t>
            </a:r>
          </a:p>
        </p:txBody>
      </p:sp>
    </p:spTree>
    <p:extLst>
      <p:ext uri="{BB962C8B-B14F-4D97-AF65-F5344CB8AC3E}">
        <p14:creationId xmlns:p14="http://schemas.microsoft.com/office/powerpoint/2010/main" val="3836106806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288481" y="-102117"/>
            <a:ext cx="8229600" cy="1298713"/>
          </a:xfrm>
        </p:spPr>
        <p:txBody>
          <a:bodyPr>
            <a:noAutofit/>
          </a:bodyPr>
          <a:lstStyle/>
          <a:p>
            <a:br>
              <a:rPr lang="en-US" altLang="x-none" sz="3600" b="1" dirty="0">
                <a:ea typeface="ＭＳ Ｐゴシック" charset="-128"/>
              </a:rPr>
            </a:br>
            <a:br>
              <a:rPr lang="en-US" altLang="x-none" sz="3600" b="1" dirty="0">
                <a:ea typeface="ＭＳ Ｐゴシック" charset="-128"/>
              </a:rPr>
            </a:br>
            <a:r>
              <a:rPr lang="en-US" altLang="x-none" sz="3600" b="1" dirty="0">
                <a:ea typeface="ＭＳ Ｐゴシック" charset="-128"/>
              </a:rPr>
              <a:t>Pain Assessment (continued)</a:t>
            </a:r>
            <a:br>
              <a:rPr lang="en-US" altLang="x-none" sz="3600" b="1" dirty="0">
                <a:ea typeface="ＭＳ Ｐゴシック" charset="-128"/>
              </a:rPr>
            </a:br>
            <a:endParaRPr lang="en-US" altLang="x-none" sz="3600" b="1" dirty="0">
              <a:ea typeface="ＭＳ Ｐゴシック" charset="-128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5811982" y="1289306"/>
            <a:ext cx="5412198" cy="485298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x-none" dirty="0">
                <a:latin typeface="Arial" charset="0"/>
                <a:ea typeface="Arial" charset="0"/>
                <a:cs typeface="Arial" charset="0"/>
              </a:rPr>
              <a:t>Focus on function: How does pain impact your patient’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s life?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ja-JP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altLang="x-none" dirty="0">
                <a:latin typeface="Arial" charset="0"/>
                <a:ea typeface="Arial" charset="0"/>
                <a:cs typeface="Arial" charset="0"/>
              </a:rPr>
              <a:t>Observational signs of distress</a:t>
            </a:r>
          </a:p>
          <a:p>
            <a:pPr lvl="1"/>
            <a:r>
              <a:rPr lang="en-US" altLang="x-none" dirty="0">
                <a:latin typeface="Arial" charset="0"/>
                <a:ea typeface="Arial" charset="0"/>
                <a:cs typeface="Arial" charset="0"/>
              </a:rPr>
              <a:t>Facial expressions</a:t>
            </a:r>
          </a:p>
          <a:p>
            <a:pPr lvl="1"/>
            <a:r>
              <a:rPr lang="en-US" altLang="x-none" dirty="0">
                <a:latin typeface="Arial" charset="0"/>
                <a:ea typeface="Arial" charset="0"/>
                <a:cs typeface="Arial" charset="0"/>
              </a:rPr>
              <a:t>Vocalizations</a:t>
            </a:r>
          </a:p>
          <a:p>
            <a:pPr lvl="1"/>
            <a:r>
              <a:rPr lang="en-US" altLang="x-none" dirty="0">
                <a:latin typeface="Arial" charset="0"/>
                <a:ea typeface="Arial" charset="0"/>
                <a:cs typeface="Arial" charset="0"/>
              </a:rPr>
              <a:t>Body movements</a:t>
            </a:r>
          </a:p>
          <a:p>
            <a:pPr lvl="1"/>
            <a:r>
              <a:rPr lang="en-US" altLang="x-none" dirty="0">
                <a:latin typeface="Arial" charset="0"/>
                <a:ea typeface="Arial" charset="0"/>
                <a:cs typeface="Arial" charset="0"/>
              </a:rPr>
              <a:t>Activity patterns</a:t>
            </a:r>
          </a:p>
          <a:p>
            <a:pPr lvl="1"/>
            <a:r>
              <a:rPr lang="en-US" altLang="x-none" dirty="0">
                <a:latin typeface="Arial" charset="0"/>
                <a:ea typeface="Arial" charset="0"/>
                <a:cs typeface="Arial" charset="0"/>
              </a:rPr>
              <a:t>Mental status</a:t>
            </a:r>
          </a:p>
          <a:p>
            <a:pPr lvl="1"/>
            <a:r>
              <a:rPr lang="en-US" altLang="x-none" dirty="0">
                <a:latin typeface="Arial" charset="0"/>
                <a:ea typeface="Arial" charset="0"/>
                <a:cs typeface="Arial" charset="0"/>
              </a:rPr>
              <a:t>Interpersonal interactions</a:t>
            </a:r>
          </a:p>
          <a:p>
            <a:pPr marL="0" indent="0">
              <a:buNone/>
            </a:pPr>
            <a:endParaRPr lang="en-US" altLang="x-none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en-US" altLang="x-none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7120" y="1196597"/>
            <a:ext cx="5204861" cy="47397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3200" b="1" dirty="0">
                <a:ln/>
              </a:rPr>
              <a:t>O</a:t>
            </a:r>
            <a:r>
              <a:rPr lang="en-US" sz="2200" dirty="0">
                <a:ln/>
              </a:rPr>
              <a:t>nset</a:t>
            </a:r>
          </a:p>
          <a:p>
            <a:endParaRPr lang="en-US" sz="2200" dirty="0">
              <a:ln/>
            </a:endParaRPr>
          </a:p>
          <a:p>
            <a:r>
              <a:rPr lang="en-US" sz="3200" b="1" dirty="0">
                <a:ln/>
              </a:rPr>
              <a:t>P</a:t>
            </a:r>
            <a:r>
              <a:rPr lang="en-US" sz="2200" dirty="0">
                <a:ln/>
              </a:rPr>
              <a:t>alliative or precipitating Factors</a:t>
            </a:r>
          </a:p>
          <a:p>
            <a:endParaRPr lang="en-US" sz="2200" dirty="0">
              <a:ln/>
            </a:endParaRPr>
          </a:p>
          <a:p>
            <a:r>
              <a:rPr lang="en-US" sz="3200" b="1" dirty="0">
                <a:ln/>
              </a:rPr>
              <a:t>Q</a:t>
            </a:r>
            <a:r>
              <a:rPr lang="en-US" sz="2200" dirty="0">
                <a:ln/>
              </a:rPr>
              <a:t>uality of Pain</a:t>
            </a:r>
          </a:p>
          <a:p>
            <a:endParaRPr lang="en-US" sz="2200" dirty="0">
              <a:ln/>
            </a:endParaRPr>
          </a:p>
          <a:p>
            <a:r>
              <a:rPr lang="en-US" sz="3200" b="1" dirty="0">
                <a:ln/>
              </a:rPr>
              <a:t>R</a:t>
            </a:r>
            <a:r>
              <a:rPr lang="en-US" sz="2200" dirty="0">
                <a:ln/>
              </a:rPr>
              <a:t>egion or radiation of pain</a:t>
            </a:r>
          </a:p>
          <a:p>
            <a:endParaRPr lang="en-US" sz="2200" dirty="0">
              <a:ln/>
            </a:endParaRPr>
          </a:p>
          <a:p>
            <a:r>
              <a:rPr lang="en-US" sz="3200" b="1" dirty="0">
                <a:ln/>
              </a:rPr>
              <a:t>S</a:t>
            </a:r>
            <a:r>
              <a:rPr lang="en-US" sz="2200" dirty="0">
                <a:ln/>
              </a:rPr>
              <a:t>everity</a:t>
            </a:r>
          </a:p>
          <a:p>
            <a:endParaRPr lang="en-US" sz="2200" dirty="0">
              <a:ln/>
            </a:endParaRPr>
          </a:p>
          <a:p>
            <a:r>
              <a:rPr lang="en-US" sz="3200" b="1" dirty="0">
                <a:ln/>
              </a:rPr>
              <a:t>T</a:t>
            </a:r>
            <a:r>
              <a:rPr lang="en-US" sz="2200" dirty="0">
                <a:ln/>
              </a:rPr>
              <a:t>emporal nature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462658" y="6356349"/>
            <a:ext cx="2743200" cy="365125"/>
          </a:xfrm>
        </p:spPr>
        <p:txBody>
          <a:bodyPr/>
          <a:lstStyle/>
          <a:p>
            <a:pPr>
              <a:defRPr/>
            </a:pPr>
            <a:fld id="{C45594A5-9D6C-7948-B4CE-B38B92B23F2F}" type="slidenum">
              <a:rPr lang="en-US" altLang="x-none" smtClean="0"/>
              <a:pPr>
                <a:defRPr/>
              </a:pPr>
              <a:t>10</a:t>
            </a:fld>
            <a:endParaRPr lang="en-US" alt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24D606-0378-D94A-A9BA-2AED4EAFD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Pain Management.  Property of UC Regents, B. Calton, B. Sumser, N. Saks, T. Reid, N. Shepard-Lopez</a:t>
            </a:r>
          </a:p>
        </p:txBody>
      </p:sp>
    </p:spTree>
    <p:extLst>
      <p:ext uri="{BB962C8B-B14F-4D97-AF65-F5344CB8AC3E}">
        <p14:creationId xmlns:p14="http://schemas.microsoft.com/office/powerpoint/2010/main" val="1736175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410378" y="339104"/>
            <a:ext cx="7848600" cy="928688"/>
          </a:xfrm>
        </p:spPr>
        <p:txBody>
          <a:bodyPr>
            <a:normAutofit/>
          </a:bodyPr>
          <a:lstStyle/>
          <a:p>
            <a:r>
              <a:rPr lang="en-US" altLang="x-none" sz="3600" b="1" dirty="0">
                <a:ea typeface="ＭＳ Ｐゴシック" charset="-128"/>
              </a:rPr>
              <a:t>Characterizing Pain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1472548"/>
              </p:ext>
            </p:extLst>
          </p:nvPr>
        </p:nvGraphicFramePr>
        <p:xfrm>
          <a:off x="2461591" y="1463039"/>
          <a:ext cx="7520609" cy="4507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1259457" y="6340929"/>
            <a:ext cx="2743200" cy="365125"/>
          </a:xfrm>
        </p:spPr>
        <p:txBody>
          <a:bodyPr/>
          <a:lstStyle/>
          <a:p>
            <a:pPr>
              <a:defRPr/>
            </a:pPr>
            <a:fld id="{C45594A5-9D6C-7948-B4CE-B38B92B23F2F}" type="slidenum">
              <a:rPr lang="en-US" altLang="x-none" smtClean="0"/>
              <a:pPr>
                <a:defRPr/>
              </a:pPr>
              <a:t>11</a:t>
            </a:fld>
            <a:endParaRPr lang="en-US" altLang="x-non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42519-E57B-2F4A-969B-E770FF7E6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Pain Management.  Property of UC Regents, B. Calton, B. Sumser, N. Saks, T. Reid, N. Shepard-Lopez</a:t>
            </a:r>
          </a:p>
        </p:txBody>
      </p:sp>
    </p:spTree>
    <p:extLst>
      <p:ext uri="{BB962C8B-B14F-4D97-AF65-F5344CB8AC3E}">
        <p14:creationId xmlns:p14="http://schemas.microsoft.com/office/powerpoint/2010/main" val="4096008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289098278"/>
              </p:ext>
            </p:extLst>
          </p:nvPr>
        </p:nvGraphicFramePr>
        <p:xfrm>
          <a:off x="1909012" y="553453"/>
          <a:ext cx="8410073" cy="56067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>
          <a:xfrm>
            <a:off x="11085286" y="6144747"/>
            <a:ext cx="2743200" cy="365125"/>
          </a:xfrm>
        </p:spPr>
        <p:txBody>
          <a:bodyPr/>
          <a:lstStyle/>
          <a:p>
            <a:pPr>
              <a:defRPr/>
            </a:pPr>
            <a:fld id="{C45594A5-9D6C-7948-B4CE-B38B92B23F2F}" type="slidenum">
              <a:rPr lang="en-US" altLang="x-none" smtClean="0"/>
              <a:pPr>
                <a:defRPr/>
              </a:pPr>
              <a:t>12</a:t>
            </a:fld>
            <a:endParaRPr lang="en-US" altLang="x-none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C974E9E-D033-EC4D-A34E-A99340A34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Pain Management.  Property of UC Regents, B. Calton, B. Sumser, N. Saks, T. Reid, N. Shepard-Lopez</a:t>
            </a:r>
          </a:p>
        </p:txBody>
      </p:sp>
    </p:spTree>
    <p:extLst>
      <p:ext uri="{BB962C8B-B14F-4D97-AF65-F5344CB8AC3E}">
        <p14:creationId xmlns:p14="http://schemas.microsoft.com/office/powerpoint/2010/main" val="1956545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877458928"/>
              </p:ext>
            </p:extLst>
          </p:nvPr>
        </p:nvGraphicFramePr>
        <p:xfrm>
          <a:off x="1909012" y="553453"/>
          <a:ext cx="8410073" cy="56067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 bwMode="auto">
          <a:xfrm>
            <a:off x="4387516" y="2888043"/>
            <a:ext cx="5390148" cy="141577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altLang="en-US" sz="2400" i="1" dirty="0">
                <a:ea typeface="ＭＳ Ｐゴシック" charset="-128"/>
              </a:rPr>
              <a:t>“</a:t>
            </a:r>
            <a:r>
              <a:rPr lang="en-US" altLang="ja-JP" sz="2400" i="1" dirty="0">
                <a:ea typeface="ＭＳ Ｐゴシック" charset="-128"/>
              </a:rPr>
              <a:t>Relationship is a physiological process, </a:t>
            </a:r>
            <a:r>
              <a:rPr lang="en-US" altLang="x-none" sz="2400" i="1" dirty="0">
                <a:ea typeface="ＭＳ Ｐゴシック" charset="-128"/>
              </a:rPr>
              <a:t>as real and as potent as any pill or surgical procedure.</a:t>
            </a:r>
            <a:r>
              <a:rPr lang="en-US" altLang="en-US" sz="2400" i="1" dirty="0">
                <a:ea typeface="ＭＳ Ｐゴシック" charset="-128"/>
              </a:rPr>
              <a:t>”</a:t>
            </a:r>
            <a:endParaRPr lang="en-US" sz="2400" b="1" dirty="0"/>
          </a:p>
          <a:p>
            <a:endParaRPr lang="en-US" sz="2000" dirty="0" err="1"/>
          </a:p>
        </p:txBody>
      </p:sp>
      <p:sp>
        <p:nvSpPr>
          <p:cNvPr id="3" name="TextBox 2"/>
          <p:cNvSpPr txBox="1"/>
          <p:nvPr/>
        </p:nvSpPr>
        <p:spPr bwMode="auto">
          <a:xfrm>
            <a:off x="6655014" y="4134538"/>
            <a:ext cx="3122650" cy="16927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0" tIns="0" rIns="0" bIns="0" rtlCol="0">
            <a:spAutoFit/>
          </a:bodyPr>
          <a:lstStyle/>
          <a:p>
            <a:r>
              <a:rPr lang="en-US" altLang="x-none" sz="1100" i="1" dirty="0">
                <a:ea typeface="ＭＳ Ｐゴシック" charset="-128"/>
              </a:rPr>
              <a:t>A General Theory of Love, Lewis, </a:t>
            </a:r>
            <a:r>
              <a:rPr lang="en-US" altLang="x-none" sz="1100" i="1" dirty="0" err="1">
                <a:ea typeface="ＭＳ Ｐゴシック" charset="-128"/>
              </a:rPr>
              <a:t>Amini</a:t>
            </a:r>
            <a:r>
              <a:rPr lang="en-US" altLang="x-none" sz="1100" i="1" dirty="0">
                <a:ea typeface="ＭＳ Ｐゴシック" charset="-128"/>
              </a:rPr>
              <a:t>, </a:t>
            </a:r>
            <a:r>
              <a:rPr lang="en-US" altLang="x-none" sz="1100" i="1" dirty="0" err="1">
                <a:ea typeface="ＭＳ Ｐゴシック" charset="-128"/>
              </a:rPr>
              <a:t>Lannon</a:t>
            </a:r>
            <a:r>
              <a:rPr lang="en-US" altLang="x-none" sz="1100" i="1" dirty="0">
                <a:ea typeface="ＭＳ Ｐゴシック" charset="-128"/>
              </a:rPr>
              <a:t>, 2000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041743" y="6356349"/>
            <a:ext cx="2743200" cy="365125"/>
          </a:xfrm>
        </p:spPr>
        <p:txBody>
          <a:bodyPr/>
          <a:lstStyle/>
          <a:p>
            <a:pPr>
              <a:defRPr/>
            </a:pPr>
            <a:fld id="{C45594A5-9D6C-7948-B4CE-B38B92B23F2F}" type="slidenum">
              <a:rPr lang="en-US" altLang="x-none" smtClean="0"/>
              <a:pPr>
                <a:defRPr/>
              </a:pPr>
              <a:t>13</a:t>
            </a:fld>
            <a:endParaRPr lang="en-US" alt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C4751-80B8-BC4B-B925-819FD98BD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Pain Management.  Property of UC Regents, B. Calton, B. Sumser, N. Saks, T. Reid, N. Shepard-Lopez</a:t>
            </a:r>
          </a:p>
        </p:txBody>
      </p:sp>
    </p:spTree>
    <p:extLst>
      <p:ext uri="{BB962C8B-B14F-4D97-AF65-F5344CB8AC3E}">
        <p14:creationId xmlns:p14="http://schemas.microsoft.com/office/powerpoint/2010/main" val="1147043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110776754"/>
              </p:ext>
            </p:extLst>
          </p:nvPr>
        </p:nvGraphicFramePr>
        <p:xfrm>
          <a:off x="1716507" y="363630"/>
          <a:ext cx="8410073" cy="56067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 bwMode="auto">
          <a:xfrm>
            <a:off x="4197621" y="2120546"/>
            <a:ext cx="5686607" cy="67710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en-US" sz="2400" i="1" dirty="0"/>
              <a:t>Can I fix or ameliorate the cause of this pain? </a:t>
            </a:r>
            <a:endParaRPr lang="en-US" sz="2400" dirty="0"/>
          </a:p>
          <a:p>
            <a:endParaRPr lang="en-US" sz="2000" dirty="0" err="1"/>
          </a:p>
        </p:txBody>
      </p:sp>
      <p:sp>
        <p:nvSpPr>
          <p:cNvPr id="4" name="TextBox 3"/>
          <p:cNvSpPr txBox="1"/>
          <p:nvPr/>
        </p:nvSpPr>
        <p:spPr bwMode="auto">
          <a:xfrm>
            <a:off x="4197622" y="3337559"/>
            <a:ext cx="5390148" cy="24622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0" rIns="0" bIns="0" rtlCol="0">
            <a:spAutoFit/>
          </a:bodyPr>
          <a:lstStyle/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Radiation therapy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Chemotherapy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Surgery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Diuresis (i.e. for taut edema related to CHF)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Hydration, addressing electrolytes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Addressing co-morbid mood disorders (i.e. Depression or anxiety)</a:t>
            </a:r>
          </a:p>
          <a:p>
            <a:endParaRPr lang="en-US" sz="2000" dirty="0" err="1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1157857" y="6173787"/>
            <a:ext cx="2743200" cy="365125"/>
          </a:xfrm>
        </p:spPr>
        <p:txBody>
          <a:bodyPr/>
          <a:lstStyle/>
          <a:p>
            <a:pPr>
              <a:defRPr/>
            </a:pPr>
            <a:fld id="{C45594A5-9D6C-7948-B4CE-B38B92B23F2F}" type="slidenum">
              <a:rPr lang="en-US" altLang="x-none" smtClean="0"/>
              <a:pPr>
                <a:defRPr/>
              </a:pPr>
              <a:t>14</a:t>
            </a:fld>
            <a:endParaRPr lang="en-US" altLang="x-none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F635481-4874-4D47-85E0-E85F4336A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Pain Management.  Property of UC Regents, B. Calton, B. Sumser, N. Saks, T. Reid, N. Shepard-Lopez</a:t>
            </a:r>
          </a:p>
        </p:txBody>
      </p:sp>
    </p:spTree>
    <p:extLst>
      <p:ext uri="{BB962C8B-B14F-4D97-AF65-F5344CB8AC3E}">
        <p14:creationId xmlns:p14="http://schemas.microsoft.com/office/powerpoint/2010/main" val="923657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796481" y="1448409"/>
          <a:ext cx="8408117" cy="4857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15719962"/>
              </p:ext>
            </p:extLst>
          </p:nvPr>
        </p:nvGraphicFramePr>
        <p:xfrm>
          <a:off x="1652913" y="159093"/>
          <a:ext cx="8410073" cy="56067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D6E382-34BC-264C-9A60-E08A0C0AC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767F-FF58-F74E-8990-33BE71820098}" type="slidenum">
              <a:rPr lang="en-US" smtClean="0"/>
              <a:t>15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D8EA8-7D8B-9E4A-9468-B01834383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Pain Management.  Property of UC Regents, B. Calton, B. Sumser, N. Saks, T. Reid, N. Shepard-Lopez</a:t>
            </a:r>
          </a:p>
        </p:txBody>
      </p:sp>
    </p:spTree>
    <p:extLst>
      <p:ext uri="{BB962C8B-B14F-4D97-AF65-F5344CB8AC3E}">
        <p14:creationId xmlns:p14="http://schemas.microsoft.com/office/powerpoint/2010/main" val="1891684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0740057"/>
              </p:ext>
            </p:extLst>
          </p:nvPr>
        </p:nvGraphicFramePr>
        <p:xfrm>
          <a:off x="2908288" y="1748873"/>
          <a:ext cx="7453141" cy="2005092"/>
        </p:xfrm>
        <a:graphic>
          <a:graphicData uri="http://schemas.openxmlformats.org/drawingml/2006/table">
            <a:tbl>
              <a:tblPr/>
              <a:tblGrid>
                <a:gridCol w="1428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5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79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75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89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8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1259">
                <a:tc rowSpan="2"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Type of Pain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B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Opioids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B"/>
                    </a:solidFill>
                  </a:tcPr>
                </a:tc>
                <a:tc gridSpan="4"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Adjuvants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6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Neuropathic agents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2D5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NSAIDS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2D5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Steroids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2D5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Acetamin-ophen</a:t>
                      </a:r>
                      <a:endParaRPr kumimoji="0" lang="en-US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D6072"/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2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051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Nociceptive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B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B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B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B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B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051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Neuropathic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2D5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2D5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2D5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?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2D5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2D5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?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2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051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Inflammation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B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B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B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B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B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860707"/>
              </p:ext>
            </p:extLst>
          </p:nvPr>
        </p:nvGraphicFramePr>
        <p:xfrm>
          <a:off x="5141728" y="4243705"/>
          <a:ext cx="5219700" cy="1951038"/>
        </p:xfrm>
        <a:graphic>
          <a:graphicData uri="http://schemas.openxmlformats.org/drawingml/2006/table">
            <a:tbl>
              <a:tblPr/>
              <a:tblGrid>
                <a:gridCol w="256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4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51038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800100" indent="-3429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en-US" altLang="x-non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Antidepressants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alt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Serotonin-norepinephrine reuptake inhibitors (SNRIs)</a:t>
                      </a:r>
                    </a:p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Venlafaxine</a:t>
                      </a:r>
                    </a:p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Duloxetine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alt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Tricyclics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B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Antiepileptics</a:t>
                      </a:r>
                      <a:endParaRPr kumimoji="0" lang="en-US" altLang="x-none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D6072"/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Gabapentin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x-non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Prebabalin</a:t>
                      </a:r>
                      <a:endParaRPr kumimoji="0" lang="en-US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D6072"/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Carbamazepine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Oxcarbazepine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x-non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Topiramate</a:t>
                      </a:r>
                      <a:endParaRPr kumimoji="0" lang="en-US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D6072"/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Lamotrigine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D6072"/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Down Arrow 7"/>
          <p:cNvSpPr/>
          <p:nvPr/>
        </p:nvSpPr>
        <p:spPr>
          <a:xfrm>
            <a:off x="5312465" y="3826655"/>
            <a:ext cx="231992" cy="344916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915" name="TextBox 8"/>
          <p:cNvSpPr txBox="1">
            <a:spLocks noChangeArrowheads="1"/>
          </p:cNvSpPr>
          <p:nvPr/>
        </p:nvSpPr>
        <p:spPr bwMode="auto">
          <a:xfrm>
            <a:off x="1834253" y="1306851"/>
            <a:ext cx="30905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5000"/>
              </a:lnSpc>
              <a:spcBef>
                <a:spcPct val="20000"/>
              </a:spcBef>
              <a:spcAft>
                <a:spcPct val="20000"/>
              </a:spcAft>
              <a:buFont typeface="Wingdings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95000"/>
              </a:lnSpc>
              <a:spcBef>
                <a:spcPct val="20000"/>
              </a:spcBef>
              <a:spcAft>
                <a:spcPct val="20000"/>
              </a:spcAft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95000"/>
              </a:lnSpc>
              <a:spcBef>
                <a:spcPct val="20000"/>
              </a:spcBef>
              <a:spcAft>
                <a:spcPct val="20000"/>
              </a:spcAft>
              <a:buClr>
                <a:srgbClr val="88BBBB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95000"/>
              </a:lnSpc>
              <a:spcBef>
                <a:spcPct val="20000"/>
              </a:spcBef>
              <a:spcAft>
                <a:spcPct val="20000"/>
              </a:spcAft>
              <a:buClr>
                <a:srgbClr val="88BBBB"/>
              </a:buClr>
              <a:buChar char="–"/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95000"/>
              </a:lnSpc>
              <a:spcBef>
                <a:spcPct val="20000"/>
              </a:spcBef>
              <a:spcAft>
                <a:spcPct val="20000"/>
              </a:spcAft>
              <a:buClr>
                <a:srgbClr val="BBBBAA"/>
              </a:buClr>
              <a:buSzPct val="105000"/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20000"/>
              </a:spcAft>
              <a:buClr>
                <a:srgbClr val="BBBBAA"/>
              </a:buClr>
              <a:buSzPct val="105000"/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20000"/>
              </a:spcAft>
              <a:buClr>
                <a:srgbClr val="BBBBAA"/>
              </a:buClr>
              <a:buSzPct val="105000"/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20000"/>
              </a:spcAft>
              <a:buClr>
                <a:srgbClr val="BBBBAA"/>
              </a:buClr>
              <a:buSzPct val="105000"/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20000"/>
              </a:spcAft>
              <a:buClr>
                <a:srgbClr val="BBBBAA"/>
              </a:buClr>
              <a:buSzPct val="105000"/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x-none" sz="1800" i="1" dirty="0">
                <a:latin typeface="Calibri" panose="020F0502020204030204" pitchFamily="34" charset="0"/>
                <a:cs typeface="Calibri" panose="020F0502020204030204" pitchFamily="34" charset="0"/>
              </a:rPr>
              <a:t>A. Primary &amp; Secondary Agents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834253" y="4757559"/>
            <a:ext cx="31337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5000"/>
              </a:lnSpc>
              <a:spcBef>
                <a:spcPct val="20000"/>
              </a:spcBef>
              <a:spcAft>
                <a:spcPct val="20000"/>
              </a:spcAft>
              <a:buFont typeface="Wingdings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95000"/>
              </a:lnSpc>
              <a:spcBef>
                <a:spcPct val="20000"/>
              </a:spcBef>
              <a:spcAft>
                <a:spcPct val="20000"/>
              </a:spcAft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95000"/>
              </a:lnSpc>
              <a:spcBef>
                <a:spcPct val="20000"/>
              </a:spcBef>
              <a:spcAft>
                <a:spcPct val="20000"/>
              </a:spcAft>
              <a:buClr>
                <a:srgbClr val="88BBBB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95000"/>
              </a:lnSpc>
              <a:spcBef>
                <a:spcPct val="20000"/>
              </a:spcBef>
              <a:spcAft>
                <a:spcPct val="20000"/>
              </a:spcAft>
              <a:buClr>
                <a:srgbClr val="88BBBB"/>
              </a:buClr>
              <a:buChar char="–"/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95000"/>
              </a:lnSpc>
              <a:spcBef>
                <a:spcPct val="20000"/>
              </a:spcBef>
              <a:spcAft>
                <a:spcPct val="20000"/>
              </a:spcAft>
              <a:buClr>
                <a:srgbClr val="BBBBAA"/>
              </a:buClr>
              <a:buSzPct val="105000"/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20000"/>
              </a:spcAft>
              <a:buClr>
                <a:srgbClr val="BBBBAA"/>
              </a:buClr>
              <a:buSzPct val="105000"/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20000"/>
              </a:spcAft>
              <a:buClr>
                <a:srgbClr val="BBBBAA"/>
              </a:buClr>
              <a:buSzPct val="105000"/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20000"/>
              </a:spcAft>
              <a:buClr>
                <a:srgbClr val="BBBBAA"/>
              </a:buClr>
              <a:buSzPct val="105000"/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20000"/>
              </a:spcAft>
              <a:buClr>
                <a:srgbClr val="BBBBAA"/>
              </a:buClr>
              <a:buSzPct val="105000"/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x-none" sz="1800" i="1" dirty="0">
                <a:latin typeface="Calibri" panose="020F0502020204030204" pitchFamily="34" charset="0"/>
                <a:cs typeface="Calibri" panose="020F0502020204030204" pitchFamily="34" charset="0"/>
              </a:rPr>
              <a:t>B. Secondary &amp; Tertiary Agents:</a:t>
            </a:r>
            <a:r>
              <a:rPr lang="en-US" altLang="x-none" sz="1800" dirty="0">
                <a:latin typeface="Calibri" panose="020F0502020204030204" pitchFamily="34" charset="0"/>
                <a:cs typeface="Calibri" panose="020F0502020204030204" pitchFamily="34" charset="0"/>
              </a:rPr>
              <a:t> Methadone, Ketamine</a:t>
            </a:r>
            <a:endParaRPr lang="en-US" altLang="x-none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401103" y="326526"/>
            <a:ext cx="5606715" cy="859027"/>
            <a:chOff x="1977200" y="106621"/>
            <a:chExt cx="5606715" cy="1111962"/>
          </a:xfrm>
          <a:solidFill>
            <a:schemeClr val="tx2"/>
          </a:solidFill>
        </p:grpSpPr>
        <p:sp>
          <p:nvSpPr>
            <p:cNvPr id="10" name="Rectangle 9"/>
            <p:cNvSpPr/>
            <p:nvPr/>
          </p:nvSpPr>
          <p:spPr>
            <a:xfrm>
              <a:off x="1977200" y="106621"/>
              <a:ext cx="5606715" cy="1065275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TextBox 12"/>
            <p:cNvSpPr txBox="1"/>
            <p:nvPr/>
          </p:nvSpPr>
          <p:spPr>
            <a:xfrm>
              <a:off x="1977200" y="153308"/>
              <a:ext cx="5606715" cy="106527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dirty="0"/>
                <a:t>4. Pharmacological Therapies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215914" y="6380264"/>
            <a:ext cx="2743200" cy="365125"/>
          </a:xfrm>
        </p:spPr>
        <p:txBody>
          <a:bodyPr/>
          <a:lstStyle/>
          <a:p>
            <a:pPr>
              <a:defRPr/>
            </a:pPr>
            <a:fld id="{C45594A5-9D6C-7948-B4CE-B38B92B23F2F}" type="slidenum">
              <a:rPr lang="en-US" altLang="x-none" smtClean="0"/>
              <a:pPr>
                <a:defRPr/>
              </a:pPr>
              <a:t>16</a:t>
            </a:fld>
            <a:endParaRPr lang="en-US" altLang="x-none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93C7668-D130-FF4D-9249-E423ECFBF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Pain Management.  Property of UC Regents, B. Calton, B. Sumser, N. Saks, T. Reid, N. Shepard-Lopez</a:t>
            </a:r>
          </a:p>
        </p:txBody>
      </p:sp>
    </p:spTree>
    <p:extLst>
      <p:ext uri="{BB962C8B-B14F-4D97-AF65-F5344CB8AC3E}">
        <p14:creationId xmlns:p14="http://schemas.microsoft.com/office/powerpoint/2010/main" val="410059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922238"/>
              </p:ext>
            </p:extLst>
          </p:nvPr>
        </p:nvGraphicFramePr>
        <p:xfrm>
          <a:off x="2686175" y="1134995"/>
          <a:ext cx="6756400" cy="4911723"/>
        </p:xfrm>
        <a:graphic>
          <a:graphicData uri="http://schemas.openxmlformats.org/drawingml/2006/table">
            <a:tbl>
              <a:tblPr/>
              <a:tblGrid>
                <a:gridCol w="337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99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Procedure</a:t>
                      </a:r>
                      <a:endParaRPr kumimoji="0" lang="en-US" altLang="x-none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Indication</a:t>
                      </a:r>
                      <a:endParaRPr kumimoji="0" lang="en-US" altLang="x-none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711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Peripheral Nerve Blocks (Upper and Lower Extremities) </a:t>
                      </a:r>
                      <a:endParaRPr kumimoji="0" lang="en-US" altLang="x-none" sz="1600" b="0" i="0" u="none" strike="noStrike" cap="none" normalizeH="0" baseline="0">
                        <a:ln>
                          <a:noFill/>
                        </a:ln>
                        <a:solidFill>
                          <a:srgbClr val="0D6072"/>
                        </a:solidFill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Localized extremity pain</a:t>
                      </a:r>
                      <a:endParaRPr kumimoji="0" lang="en-US" altLang="x-none" sz="1600" b="0" i="0" u="none" strike="noStrike" cap="none" normalizeH="0" baseline="0">
                        <a:ln>
                          <a:noFill/>
                        </a:ln>
                        <a:solidFill>
                          <a:srgbClr val="0D6072"/>
                        </a:solidFill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99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Epidural/paravertebral catheters</a:t>
                      </a:r>
                      <a:endParaRPr kumimoji="0" lang="en-US" altLang="x-none" sz="1600" b="0" i="0" u="none" strike="noStrike" cap="none" normalizeH="0" baseline="0">
                        <a:ln>
                          <a:noFill/>
                        </a:ln>
                        <a:solidFill>
                          <a:srgbClr val="0D6072"/>
                        </a:solidFill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9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Sympathetic pain or visceral pain</a:t>
                      </a:r>
                      <a:endParaRPr kumimoji="0" lang="en-US" altLang="x-none" sz="1600" b="0" i="0" u="none" strike="noStrike" cap="none" normalizeH="0" baseline="0">
                        <a:ln>
                          <a:noFill/>
                        </a:ln>
                        <a:solidFill>
                          <a:srgbClr val="0D6072"/>
                        </a:solidFill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9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711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Gasserian</a:t>
                      </a:r>
                      <a:r>
                        <a:rPr kumimoji="0" lang="en-US" alt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Ganglion Blocks, </a:t>
                      </a:r>
                      <a:r>
                        <a:rPr kumimoji="0" lang="en-US" altLang="x-non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Spheno</a:t>
                      </a:r>
                      <a:r>
                        <a:rPr kumimoji="0" lang="en-US" alt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-Palatine Blocks</a:t>
                      </a:r>
                      <a:endParaRPr kumimoji="0" lang="en-US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D6072"/>
                        </a:solidFill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Trigeminal Neuralgia, Atypical Facial Pain</a:t>
                      </a:r>
                      <a:endParaRPr kumimoji="0" lang="en-US" altLang="x-none" sz="1600" b="0" i="0" u="none" strike="noStrike" cap="none" normalizeH="0" baseline="0">
                        <a:ln>
                          <a:noFill/>
                        </a:ln>
                        <a:solidFill>
                          <a:srgbClr val="0D6072"/>
                        </a:solidFill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711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Occipital Nerve Blocks</a:t>
                      </a:r>
                      <a:endParaRPr kumimoji="0" lang="en-US" altLang="x-none" sz="1600" b="0" i="0" u="none" strike="noStrike" cap="none" normalizeH="0" baseline="0">
                        <a:ln>
                          <a:noFill/>
                        </a:ln>
                        <a:solidFill>
                          <a:srgbClr val="0D6072"/>
                        </a:solidFill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9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Acute or acute on chronic headaches</a:t>
                      </a:r>
                      <a:endParaRPr kumimoji="0" lang="en-US" altLang="x-none" sz="1600" b="0" i="0" u="none" strike="noStrike" cap="none" normalizeH="0" baseline="0">
                        <a:ln>
                          <a:noFill/>
                        </a:ln>
                        <a:solidFill>
                          <a:srgbClr val="0D6072"/>
                        </a:solidFill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9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99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Sympathetic Nerve Blocks</a:t>
                      </a:r>
                      <a:endParaRPr kumimoji="0" lang="en-US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D6072"/>
                        </a:solidFill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Visceral abdominal and pelvic pain</a:t>
                      </a:r>
                      <a:endParaRPr kumimoji="0" lang="en-US" altLang="x-none" sz="1600" b="0" i="0" u="none" strike="noStrike" cap="none" normalizeH="0" baseline="0">
                        <a:ln>
                          <a:noFill/>
                        </a:ln>
                        <a:solidFill>
                          <a:srgbClr val="0D6072"/>
                        </a:solidFill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711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Epidural Steroid Injections or Facet Joint Injections</a:t>
                      </a:r>
                      <a:endParaRPr kumimoji="0" lang="en-US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D6072"/>
                        </a:solidFill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9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Acute or acute on chronic spinal pain</a:t>
                      </a:r>
                      <a:endParaRPr kumimoji="0" lang="en-US" altLang="x-none" sz="1600" b="0" i="0" u="none" strike="noStrike" cap="none" normalizeH="0" baseline="0">
                        <a:ln>
                          <a:noFill/>
                        </a:ln>
                        <a:solidFill>
                          <a:srgbClr val="0D6072"/>
                        </a:solidFill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9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99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Sacro-Iliac Joint Injections</a:t>
                      </a:r>
                      <a:endParaRPr kumimoji="0" lang="en-US" altLang="x-none" sz="1600" b="0" i="0" u="none" strike="noStrike" cap="none" normalizeH="0" baseline="0">
                        <a:ln>
                          <a:noFill/>
                        </a:ln>
                        <a:solidFill>
                          <a:srgbClr val="0D6072"/>
                        </a:solidFill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Sacroilitis</a:t>
                      </a:r>
                      <a:endParaRPr kumimoji="0" lang="en-US" altLang="x-none" sz="1600" b="0" i="0" u="none" strike="noStrike" cap="none" normalizeH="0" baseline="0">
                        <a:ln>
                          <a:noFill/>
                        </a:ln>
                        <a:solidFill>
                          <a:srgbClr val="0D6072"/>
                        </a:solidFill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99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Major joints injections</a:t>
                      </a:r>
                      <a:endParaRPr kumimoji="0" lang="en-US" altLang="x-none" sz="1600" b="0" i="0" u="none" strike="noStrike" cap="none" normalizeH="0" baseline="0">
                        <a:ln>
                          <a:noFill/>
                        </a:ln>
                        <a:solidFill>
                          <a:srgbClr val="0D6072"/>
                        </a:solidFill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9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Arthritis</a:t>
                      </a:r>
                      <a:endParaRPr kumimoji="0" lang="en-US" altLang="x-none" sz="1600" b="0" i="0" u="none" strike="noStrike" cap="none" normalizeH="0" baseline="0">
                        <a:ln>
                          <a:noFill/>
                        </a:ln>
                        <a:solidFill>
                          <a:srgbClr val="0D6072"/>
                        </a:solidFill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9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499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Trigger point injections</a:t>
                      </a:r>
                      <a:endParaRPr kumimoji="0" lang="en-US" altLang="x-none" sz="1600" b="0" i="0" u="none" strike="noStrike" cap="none" normalizeH="0" baseline="0">
                        <a:ln>
                          <a:noFill/>
                        </a:ln>
                        <a:solidFill>
                          <a:srgbClr val="0D6072"/>
                        </a:solidFill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Myofascial pain</a:t>
                      </a:r>
                      <a:endParaRPr kumimoji="0" lang="en-US" altLang="x-none" sz="1600" b="0" i="0" u="none" strike="noStrike" cap="none" normalizeH="0" baseline="0">
                        <a:ln>
                          <a:noFill/>
                        </a:ln>
                        <a:solidFill>
                          <a:srgbClr val="0D6072"/>
                        </a:solidFill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3188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Implantable Devices (Spinal Cord Stimulator, Intrathecal catheter pumps)</a:t>
                      </a:r>
                      <a:endParaRPr kumimoji="0" lang="en-US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D6072"/>
                        </a:solidFill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9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88BBBB"/>
                        </a:buClr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BBBBAA"/>
                        </a:buClr>
                        <a:buSzPct val="10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D607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Refractory or intractable pain</a:t>
                      </a:r>
                      <a:endParaRPr kumimoji="0" lang="en-US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D6072"/>
                        </a:solidFill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9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2686175" y="275968"/>
            <a:ext cx="6756400" cy="859027"/>
            <a:chOff x="1977200" y="106621"/>
            <a:chExt cx="5606715" cy="1111962"/>
          </a:xfrm>
          <a:solidFill>
            <a:schemeClr val="tx2"/>
          </a:solidFill>
        </p:grpSpPr>
        <p:sp>
          <p:nvSpPr>
            <p:cNvPr id="8" name="Rectangle 7"/>
            <p:cNvSpPr/>
            <p:nvPr/>
          </p:nvSpPr>
          <p:spPr>
            <a:xfrm>
              <a:off x="1977200" y="106621"/>
              <a:ext cx="5606715" cy="1065275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TextBox 8"/>
            <p:cNvSpPr txBox="1"/>
            <p:nvPr/>
          </p:nvSpPr>
          <p:spPr>
            <a:xfrm>
              <a:off x="1977200" y="153308"/>
              <a:ext cx="5606715" cy="106527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dirty="0"/>
                <a:t>5. Interventional Pain Procedures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244943" y="6326414"/>
            <a:ext cx="2743200" cy="365125"/>
          </a:xfrm>
        </p:spPr>
        <p:txBody>
          <a:bodyPr/>
          <a:lstStyle/>
          <a:p>
            <a:pPr>
              <a:defRPr/>
            </a:pPr>
            <a:fld id="{C45594A5-9D6C-7948-B4CE-B38B92B23F2F}" type="slidenum">
              <a:rPr lang="en-US" altLang="x-none" smtClean="0"/>
              <a:pPr>
                <a:defRPr/>
              </a:pPr>
              <a:t>17</a:t>
            </a:fld>
            <a:endParaRPr lang="en-US" altLang="x-none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61F6672-A0A6-FB46-9BFF-7ADA0E921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Pain Management.  Property of UC Regents, B. Calton, B. Sumser, N. Saks, T. Reid, N. Shepard-Lopez</a:t>
            </a:r>
          </a:p>
        </p:txBody>
      </p:sp>
    </p:spTree>
    <p:extLst>
      <p:ext uri="{BB962C8B-B14F-4D97-AF65-F5344CB8AC3E}">
        <p14:creationId xmlns:p14="http://schemas.microsoft.com/office/powerpoint/2010/main" val="1992839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5073317" y="1757429"/>
            <a:ext cx="5029723" cy="4346715"/>
          </a:xfrm>
        </p:spPr>
        <p:txBody>
          <a:bodyPr>
            <a:normAutofit fontScale="92500" lnSpcReduction="10000"/>
          </a:bodyPr>
          <a:lstStyle/>
          <a:p>
            <a:r>
              <a:rPr lang="en-US" altLang="x-none" dirty="0">
                <a:ea typeface="ＭＳ Ｐゴシック" charset="-128"/>
              </a:rPr>
              <a:t>Language: Opioids v. Narcotics</a:t>
            </a:r>
          </a:p>
          <a:p>
            <a:r>
              <a:rPr lang="en-US" altLang="x-none" dirty="0">
                <a:ea typeface="ＭＳ Ｐゴシック" charset="-128"/>
              </a:rPr>
              <a:t>Etiology of pain</a:t>
            </a:r>
          </a:p>
          <a:p>
            <a:r>
              <a:rPr lang="en-US" altLang="x-none" dirty="0">
                <a:ea typeface="ＭＳ Ｐゴシック" charset="-128"/>
              </a:rPr>
              <a:t>How medications work </a:t>
            </a:r>
          </a:p>
          <a:p>
            <a:r>
              <a:rPr lang="en-US" altLang="x-none" dirty="0">
                <a:ea typeface="ＭＳ Ｐゴシック" charset="-128"/>
              </a:rPr>
              <a:t>How to take medications</a:t>
            </a:r>
          </a:p>
          <a:p>
            <a:r>
              <a:rPr lang="en-US" altLang="x-none" dirty="0">
                <a:ea typeface="ＭＳ Ｐゴシック" charset="-128"/>
              </a:rPr>
              <a:t>Patient &amp; family concerns</a:t>
            </a:r>
          </a:p>
          <a:p>
            <a:r>
              <a:rPr lang="en-US" altLang="x-none" dirty="0">
                <a:ea typeface="ＭＳ Ｐゴシック" charset="-128"/>
              </a:rPr>
              <a:t>Adverse effects &amp; management</a:t>
            </a:r>
          </a:p>
          <a:p>
            <a:r>
              <a:rPr lang="en-US" altLang="x-none" dirty="0">
                <a:ea typeface="ＭＳ Ｐゴシック" charset="-128"/>
              </a:rPr>
              <a:t>Who to call for help</a:t>
            </a:r>
          </a:p>
          <a:p>
            <a:r>
              <a:rPr lang="en-US" altLang="x-none" dirty="0">
                <a:ea typeface="ＭＳ Ｐゴシック" charset="-128"/>
              </a:rPr>
              <a:t>Misuse</a:t>
            </a:r>
          </a:p>
          <a:p>
            <a:r>
              <a:rPr lang="en-US" altLang="x-none" dirty="0">
                <a:ea typeface="ＭＳ Ｐゴシック" charset="-128"/>
              </a:rPr>
              <a:t>Mind/body and psycho-spiritual connection</a:t>
            </a:r>
          </a:p>
          <a:p>
            <a:endParaRPr lang="en-US" altLang="x-none" dirty="0">
              <a:ea typeface="ＭＳ Ｐゴシック" charset="-128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84683126"/>
              </p:ext>
            </p:extLst>
          </p:nvPr>
        </p:nvGraphicFramePr>
        <p:xfrm>
          <a:off x="2042170" y="497429"/>
          <a:ext cx="8410073" cy="56067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244943" y="6340929"/>
            <a:ext cx="2743200" cy="365125"/>
          </a:xfrm>
        </p:spPr>
        <p:txBody>
          <a:bodyPr/>
          <a:lstStyle/>
          <a:p>
            <a:pPr>
              <a:defRPr/>
            </a:pPr>
            <a:fld id="{C45594A5-9D6C-7948-B4CE-B38B92B23F2F}" type="slidenum">
              <a:rPr lang="en-US" altLang="x-none" smtClean="0"/>
              <a:pPr>
                <a:defRPr/>
              </a:pPr>
              <a:t>18</a:t>
            </a:fld>
            <a:endParaRPr lang="en-US" altLang="x-none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4771208-CDC6-FB41-8D70-7770EF692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Pain Management.  Property of UC Regents, B. Calton, B. Sumser, N. Saks, T. Reid, N. Shepard-Lopez</a:t>
            </a:r>
          </a:p>
        </p:txBody>
      </p:sp>
    </p:spTree>
    <p:extLst>
      <p:ext uri="{BB962C8B-B14F-4D97-AF65-F5344CB8AC3E}">
        <p14:creationId xmlns:p14="http://schemas.microsoft.com/office/powerpoint/2010/main" val="15012406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50379943"/>
              </p:ext>
            </p:extLst>
          </p:nvPr>
        </p:nvGraphicFramePr>
        <p:xfrm>
          <a:off x="2042170" y="509014"/>
          <a:ext cx="8410073" cy="56067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0962" name="Content Placeholder 2"/>
          <p:cNvSpPr>
            <a:spLocks noGrp="1"/>
          </p:cNvSpPr>
          <p:nvPr>
            <p:ph idx="1"/>
          </p:nvPr>
        </p:nvSpPr>
        <p:spPr>
          <a:xfrm>
            <a:off x="4655507" y="1643754"/>
            <a:ext cx="5530590" cy="4346715"/>
          </a:xfrm>
        </p:spPr>
        <p:txBody>
          <a:bodyPr>
            <a:normAutofit fontScale="85000" lnSpcReduction="10000"/>
          </a:bodyPr>
          <a:lstStyle/>
          <a:p>
            <a:r>
              <a:rPr lang="en-US" altLang="x-none" dirty="0">
                <a:ea typeface="ＭＳ Ｐゴシック" charset="-128"/>
              </a:rPr>
              <a:t>Focus on function: IADLs, ADLs, mood, sleep, ability to engage in joyful activities</a:t>
            </a:r>
          </a:p>
          <a:p>
            <a:pPr marL="0" indent="0">
              <a:buNone/>
            </a:pPr>
            <a:endParaRPr lang="en-US" altLang="x-none" sz="500" dirty="0">
              <a:ea typeface="ＭＳ Ｐゴシック" charset="-128"/>
            </a:endParaRPr>
          </a:p>
          <a:p>
            <a:r>
              <a:rPr lang="en-US" altLang="x-none" dirty="0">
                <a:ea typeface="ＭＳ Ｐゴシック" charset="-128"/>
              </a:rPr>
              <a:t>Stop or do not escalate medications that are not helpful </a:t>
            </a:r>
            <a:r>
              <a:rPr lang="mr-IN" altLang="x-none" dirty="0">
                <a:ea typeface="ＭＳ Ｐゴシック" charset="-128"/>
              </a:rPr>
              <a:t>–</a:t>
            </a:r>
            <a:r>
              <a:rPr lang="en-US" altLang="x-none" dirty="0">
                <a:ea typeface="ＭＳ Ｐゴシック" charset="-128"/>
              </a:rPr>
              <a:t> including opioids</a:t>
            </a:r>
          </a:p>
          <a:p>
            <a:pPr marL="0" indent="0">
              <a:buNone/>
            </a:pPr>
            <a:endParaRPr lang="en-US" altLang="x-none" sz="500" dirty="0">
              <a:ea typeface="ＭＳ Ｐゴシック" charset="-128"/>
            </a:endParaRPr>
          </a:p>
          <a:p>
            <a:r>
              <a:rPr lang="en-US" altLang="x-none" dirty="0">
                <a:ea typeface="ＭＳ Ｐゴシック" charset="-128"/>
              </a:rPr>
              <a:t>One change at a time</a:t>
            </a:r>
          </a:p>
          <a:p>
            <a:pPr marL="0" indent="0">
              <a:buNone/>
            </a:pPr>
            <a:endParaRPr lang="en-US" altLang="x-none" sz="500" dirty="0">
              <a:ea typeface="ＭＳ Ｐゴシック" charset="-128"/>
            </a:endParaRPr>
          </a:p>
          <a:p>
            <a:r>
              <a:rPr lang="en-US" altLang="x-none" dirty="0">
                <a:ea typeface="ＭＳ Ｐゴシック" charset="-128"/>
              </a:rPr>
              <a:t>Balance multimodal analgesia w/polypharmacy &amp; adverse effects</a:t>
            </a:r>
          </a:p>
          <a:p>
            <a:pPr marL="0" indent="0">
              <a:buNone/>
            </a:pPr>
            <a:endParaRPr lang="en-US" altLang="x-none" sz="500" dirty="0">
              <a:ea typeface="ＭＳ Ｐゴシック" charset="-128"/>
            </a:endParaRPr>
          </a:p>
          <a:p>
            <a:r>
              <a:rPr lang="en-US" altLang="x-none" dirty="0">
                <a:ea typeface="ＭＳ Ｐゴシック" charset="-128"/>
              </a:rPr>
              <a:t>Opioids </a:t>
            </a:r>
            <a:r>
              <a:rPr lang="mr-IN" altLang="x-none" dirty="0">
                <a:ea typeface="ＭＳ Ｐゴシック" charset="-128"/>
              </a:rPr>
              <a:t>–</a:t>
            </a:r>
            <a:r>
              <a:rPr lang="en-US" altLang="x-none" dirty="0">
                <a:ea typeface="ＭＳ Ｐゴシック" charset="-128"/>
              </a:rPr>
              <a:t> monitoring for misuse</a:t>
            </a:r>
          </a:p>
          <a:p>
            <a:pPr marL="0" indent="0">
              <a:buNone/>
            </a:pPr>
            <a:endParaRPr lang="en-US" altLang="x-none" sz="500" dirty="0">
              <a:ea typeface="ＭＳ Ｐゴシック" charset="-128"/>
            </a:endParaRPr>
          </a:p>
          <a:p>
            <a:r>
              <a:rPr lang="en-US" altLang="x-none" dirty="0">
                <a:ea typeface="ＭＳ Ｐゴシック" charset="-128"/>
              </a:rPr>
              <a:t>Supporting medication transitions</a:t>
            </a:r>
          </a:p>
          <a:p>
            <a:endParaRPr lang="en-US" altLang="x-none" sz="2600" dirty="0">
              <a:ea typeface="ＭＳ Ｐゴシック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114314" y="6173787"/>
            <a:ext cx="2743200" cy="365125"/>
          </a:xfrm>
        </p:spPr>
        <p:txBody>
          <a:bodyPr/>
          <a:lstStyle/>
          <a:p>
            <a:pPr>
              <a:defRPr/>
            </a:pPr>
            <a:fld id="{C45594A5-9D6C-7948-B4CE-B38B92B23F2F}" type="slidenum">
              <a:rPr lang="en-US" altLang="x-none" smtClean="0"/>
              <a:pPr>
                <a:defRPr/>
              </a:pPr>
              <a:t>19</a:t>
            </a:fld>
            <a:endParaRPr lang="en-US" altLang="x-none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96C56AD-14A4-7042-810E-0C64C6F10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Pain Management.  Property of UC Regents, B. Calton, B. Sumser, N. Saks, T. Reid, N. Shepard-Lopez</a:t>
            </a:r>
          </a:p>
        </p:txBody>
      </p:sp>
    </p:spTree>
    <p:extLst>
      <p:ext uri="{BB962C8B-B14F-4D97-AF65-F5344CB8AC3E}">
        <p14:creationId xmlns:p14="http://schemas.microsoft.com/office/powerpoint/2010/main" val="1908148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88962" y="773906"/>
            <a:ext cx="8174038" cy="611188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Module Objectives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0" y="1624013"/>
            <a:ext cx="8137525" cy="4154487"/>
          </a:xfrm>
        </p:spPr>
        <p:txBody>
          <a:bodyPr/>
          <a:lstStyle/>
          <a:p>
            <a:pPr marL="0" indent="0">
              <a:buNone/>
            </a:pPr>
            <a:endParaRPr lang="en-US" sz="3200" dirty="0">
              <a:latin typeface="+mj-lt"/>
            </a:endParaRPr>
          </a:p>
          <a:p>
            <a:pPr marL="0" indent="0">
              <a:buNone/>
            </a:pPr>
            <a:endParaRPr lang="en-US" sz="3200" dirty="0">
              <a:latin typeface="+mj-lt"/>
            </a:endParaRPr>
          </a:p>
          <a:p>
            <a:pPr marL="0" indent="0">
              <a:buNone/>
            </a:pPr>
            <a:endParaRPr lang="en-US" sz="3200" dirty="0">
              <a:latin typeface="+mj-lt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C62710-E9A1-914C-8762-8C6F2A539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767F-FF58-F74E-8990-33BE71820098}" type="slidenum">
              <a:rPr lang="en-US" smtClean="0"/>
              <a:t>2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64D6B68-D8FE-BA43-AB5E-62E67C70767C}"/>
              </a:ext>
            </a:extLst>
          </p:cNvPr>
          <p:cNvSpPr/>
          <p:nvPr/>
        </p:nvSpPr>
        <p:spPr>
          <a:xfrm>
            <a:off x="588962" y="1962944"/>
            <a:ext cx="1062767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3000" dirty="0"/>
              <a:t>Discuss how a patient’s biologic/psychosocial/spiritual/cultural identity informs their experience of pain.</a:t>
            </a:r>
          </a:p>
          <a:p>
            <a:pPr marL="514350" lvl="0" indent="-514350">
              <a:buClr>
                <a:schemeClr val="tx1"/>
              </a:buClr>
              <a:buFont typeface="+mj-lt"/>
              <a:buAutoNum type="arabicPeriod"/>
            </a:pPr>
            <a:endParaRPr lang="en-US" sz="3000" dirty="0"/>
          </a:p>
          <a:p>
            <a:pPr marL="514350" lvl="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3000" dirty="0"/>
              <a:t>Identify helpful pain assessment tools and strategies.</a:t>
            </a:r>
          </a:p>
          <a:p>
            <a:pPr marL="514350" lvl="0" indent="-514350">
              <a:buClr>
                <a:schemeClr val="tx1"/>
              </a:buClr>
              <a:buFont typeface="+mj-lt"/>
              <a:buAutoNum type="arabicPeriod"/>
            </a:pPr>
            <a:endParaRPr lang="en-US" sz="3000" dirty="0"/>
          </a:p>
          <a:p>
            <a:pPr marL="514350" lvl="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3000" dirty="0"/>
              <a:t>Describe a multi-modal approach to managing pain.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9361C8-F230-3042-8B5D-A6740FDB6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Pain Management.  Property of UC Regents, B. Calton, B. Sumser, N. Saks, T. Reid, N. Shepard-Lopez</a:t>
            </a:r>
          </a:p>
        </p:txBody>
      </p:sp>
    </p:spTree>
    <p:extLst>
      <p:ext uri="{BB962C8B-B14F-4D97-AF65-F5344CB8AC3E}">
        <p14:creationId xmlns:p14="http://schemas.microsoft.com/office/powerpoint/2010/main" val="17158143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Case Discussion</a:t>
            </a:r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/>
              <a:t>78 y.o. female with COPD, osteoarthritis, and new diagnosis of lung cancer, invading pleura</a:t>
            </a:r>
          </a:p>
          <a:p>
            <a:r>
              <a:rPr lang="en-US" sz="2200"/>
              <a:t>Former smoker</a:t>
            </a:r>
          </a:p>
          <a:p>
            <a:r>
              <a:rPr lang="en-US" sz="2200"/>
              <a:t>Stopped drinking 12 years ago, in AA</a:t>
            </a:r>
          </a:p>
          <a:p>
            <a:r>
              <a:rPr lang="en-US" sz="2200"/>
              <a:t>Lives alone</a:t>
            </a:r>
          </a:p>
          <a:p>
            <a:r>
              <a:rPr lang="en-US" sz="2200"/>
              <a:t>Chronically takes hydrocodone/acetaminophen 10/325 TID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2A1675CC-5C76-B44D-B8AC-8478B16E9C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099048" y="750877"/>
            <a:ext cx="5458968" cy="5356245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2A94BA-686C-AA49-BD6C-5EB58CCFCBE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Pain Management.  Property of UC Regents, B. Calton, B. Sumser, N. Saks, T. Reid, N. Shepard-Lopez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6D4136-2A55-1743-B775-16A5464E321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7BCC8D0D-EAEC-449D-9161-023DFF90F2E2}" type="slidenum">
              <a:rPr lang="en-US" smtClean="0"/>
              <a:pPr defTabSz="914400">
                <a:spcAft>
                  <a:spcPts val="600"/>
                </a:spcAft>
              </a:pPr>
              <a:t>20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7AD7F5-42FF-6E40-B400-4D2EACFFD233}"/>
              </a:ext>
            </a:extLst>
          </p:cNvPr>
          <p:cNvSpPr txBox="1"/>
          <p:nvPr/>
        </p:nvSpPr>
        <p:spPr>
          <a:xfrm>
            <a:off x="9117924" y="5907067"/>
            <a:ext cx="244009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 tooltip="http://lafuencislainenglish.blogspot.com/2012/11/what-do-you-know-about-animals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5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022938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CB1C1F-40ED-5545-9862-D1DB79F59A3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BCC8D0D-EAEC-449D-9161-023DFF90F2E2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E8823AA-DBAE-3B49-8879-F05A0D88D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0904" y="433821"/>
            <a:ext cx="3490192" cy="856338"/>
          </a:xfrm>
        </p:spPr>
        <p:txBody>
          <a:bodyPr/>
          <a:lstStyle/>
          <a:p>
            <a:r>
              <a:rPr lang="en-US" b="1" dirty="0"/>
              <a:t>Case Discussion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E3ADF5-AA7F-B744-BB49-CC05F1EAD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800"/>
              </a:spcBef>
              <a:buClr>
                <a:schemeClr val="tx1"/>
              </a:buClr>
              <a:buFont typeface="Arial" pitchFamily="34" charset="0"/>
              <a:buAutoNum type="arabicPeriod"/>
              <a:defRPr/>
            </a:pPr>
            <a:r>
              <a:rPr lang="en-US" dirty="0"/>
              <a:t> Potential causes of pain based on biopsychosocial model</a:t>
            </a:r>
          </a:p>
          <a:p>
            <a:pPr>
              <a:spcBef>
                <a:spcPts val="800"/>
              </a:spcBef>
              <a:buClr>
                <a:schemeClr val="tx1"/>
              </a:buClr>
              <a:buFont typeface="Arial" pitchFamily="34" charset="0"/>
              <a:buAutoNum type="arabicPeriod"/>
              <a:defRPr/>
            </a:pPr>
            <a:endParaRPr lang="en-US" dirty="0"/>
          </a:p>
          <a:p>
            <a:pPr>
              <a:spcBef>
                <a:spcPts val="800"/>
              </a:spcBef>
              <a:buClr>
                <a:schemeClr val="tx1"/>
              </a:buClr>
              <a:buFont typeface="Arial" pitchFamily="34" charset="0"/>
              <a:buAutoNum type="arabicPeriod"/>
              <a:defRPr/>
            </a:pPr>
            <a:r>
              <a:rPr lang="en-US" dirty="0"/>
              <a:t> Indicated workup</a:t>
            </a:r>
          </a:p>
          <a:p>
            <a:pPr>
              <a:spcBef>
                <a:spcPts val="800"/>
              </a:spcBef>
              <a:buClr>
                <a:schemeClr val="tx1"/>
              </a:buClr>
              <a:buFont typeface="Arial" pitchFamily="34" charset="0"/>
              <a:buAutoNum type="arabicPeriod"/>
              <a:defRPr/>
            </a:pPr>
            <a:endParaRPr lang="en-US" dirty="0"/>
          </a:p>
          <a:p>
            <a:pPr>
              <a:spcBef>
                <a:spcPts val="800"/>
              </a:spcBef>
              <a:buClr>
                <a:schemeClr val="tx1"/>
              </a:buClr>
              <a:buFont typeface="Arial" pitchFamily="34" charset="0"/>
              <a:buAutoNum type="arabicPeriod"/>
              <a:defRPr/>
            </a:pPr>
            <a:r>
              <a:rPr lang="en-US" dirty="0"/>
              <a:t> How might you intervene to manage the pain? What interprofessional team members would you want to include in management?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D70001-F46B-9C4D-BCA8-5A5B79D44A9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Pain Management.  Property of UC Regents, B. Calton, B. Sumser, N. Saks, T. Reid, N. Shepard-Lopez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582305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000250" y="363538"/>
            <a:ext cx="82296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Takeaways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18536" y="1971006"/>
            <a:ext cx="5731889" cy="3646238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>
            <a:lvl1pPr marL="295268" indent="-295268" algn="l" defTabSz="64006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Pct val="80000"/>
              <a:buFont typeface="Wingdings" charset="2"/>
              <a:buChar char="§"/>
              <a:tabLst/>
              <a:defRPr lang="en-US" sz="2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9424" indent="-284156" algn="l" defTabSz="64006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5">
                  <a:lumMod val="50000"/>
                </a:schemeClr>
              </a:buClr>
              <a:buSzPct val="100000"/>
              <a:buFont typeface=".AppleSystemUIFont" charset="0"/>
              <a:buChar char="-"/>
              <a:tabLst/>
              <a:defRPr lang="en-US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6430" indent="-227007" algn="l" defTabSz="64006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Pct val="80000"/>
              <a:buFont typeface="Wingdings" charset="2"/>
              <a:buChar char="§"/>
              <a:tabLst/>
              <a:defRPr lang="en-US" sz="1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5" indent="-222245" algn="l" defTabSz="64006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5">
                  <a:lumMod val="50000"/>
                </a:schemeClr>
              </a:buClr>
              <a:buSzPct val="100000"/>
              <a:buFont typeface=".AppleSystemUIFont" charset="0"/>
              <a:buChar char="-"/>
              <a:tabLst/>
              <a:defRPr lang="en-US" sz="16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30" indent="-227007" algn="l" defTabSz="64006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Pct val="80000"/>
              <a:buFont typeface="Wingdings" charset="2"/>
              <a:buChar char="§"/>
              <a:defRPr lang="en-US" sz="14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763"/>
              </a:spcBef>
              <a:buClr>
                <a:schemeClr val="tx1"/>
              </a:buClr>
              <a:buNone/>
            </a:pPr>
            <a:r>
              <a:rPr lang="en-US" altLang="en-US" sz="3000" dirty="0">
                <a:latin typeface="Calibri" panose="020F0502020204030204" pitchFamily="34" charset="0"/>
                <a:ea typeface="ヒラギノ明朝 ProN W3" pitchFamily="2" charset="-128"/>
                <a:cs typeface="Calibri" panose="020F0502020204030204" pitchFamily="34" charset="0"/>
              </a:rPr>
              <a:t>What aspect of the biopsychosocial+ model do you plan to focus on more intently the next time you </a:t>
            </a:r>
            <a:r>
              <a:rPr lang="en-US" altLang="en-US" sz="3000">
                <a:latin typeface="Calibri" panose="020F0502020204030204" pitchFamily="34" charset="0"/>
                <a:ea typeface="ヒラギノ明朝 ProN W3" pitchFamily="2" charset="-128"/>
                <a:cs typeface="Calibri" panose="020F0502020204030204" pitchFamily="34" charset="0"/>
              </a:rPr>
              <a:t>assess a </a:t>
            </a:r>
            <a:r>
              <a:rPr lang="en-US" altLang="en-US" sz="3000" dirty="0">
                <a:latin typeface="Calibri" panose="020F0502020204030204" pitchFamily="34" charset="0"/>
                <a:ea typeface="ヒラギノ明朝 ProN W3" pitchFamily="2" charset="-128"/>
                <a:cs typeface="Calibri" panose="020F0502020204030204" pitchFamily="34" charset="0"/>
              </a:rPr>
              <a:t>patient’s pain, and why?</a:t>
            </a:r>
          </a:p>
          <a:p>
            <a:pPr>
              <a:spcBef>
                <a:spcPts val="763"/>
              </a:spcBef>
            </a:pPr>
            <a:endParaRPr lang="en-US" altLang="en-US" sz="3200" dirty="0">
              <a:latin typeface="Calibri" panose="020F0502020204030204" pitchFamily="34" charset="0"/>
              <a:ea typeface="ヒラギノ明朝 ProN W3" pitchFamily="2" charset="-128"/>
              <a:cs typeface="Calibri" panose="020F0502020204030204" pitchFamily="34" charset="0"/>
            </a:endParaRPr>
          </a:p>
          <a:p>
            <a:pPr>
              <a:spcBef>
                <a:spcPts val="763"/>
              </a:spcBef>
            </a:pPr>
            <a:endParaRPr lang="en-US" altLang="en-US" sz="3200" dirty="0">
              <a:latin typeface="Calibri" panose="020F0502020204030204" pitchFamily="34" charset="0"/>
              <a:ea typeface="ヒラギノ明朝 ProN W3" pitchFamily="2" charset="-128"/>
              <a:cs typeface="Calibri" panose="020F0502020204030204" pitchFamily="34" charset="0"/>
            </a:endParaRPr>
          </a:p>
          <a:p>
            <a:pPr marL="0" indent="0">
              <a:spcBef>
                <a:spcPts val="763"/>
              </a:spcBef>
              <a:buNone/>
            </a:pPr>
            <a:endParaRPr lang="en-US" altLang="en-US" sz="3100" dirty="0">
              <a:latin typeface="Calibri" panose="020F0502020204030204" pitchFamily="34" charset="0"/>
              <a:ea typeface="ヒラギノ明朝 ProN W3" pitchFamily="2" charset="-128"/>
              <a:cs typeface="Calibri" panose="020F0502020204030204" pitchFamily="34" charset="0"/>
            </a:endParaRPr>
          </a:p>
          <a:p>
            <a:pPr marL="0" indent="0">
              <a:spcBef>
                <a:spcPts val="763"/>
              </a:spcBef>
              <a:buNone/>
            </a:pPr>
            <a:endParaRPr lang="en-US" altLang="en-US" sz="3100" dirty="0">
              <a:latin typeface="Calibri" panose="020F0502020204030204" pitchFamily="34" charset="0"/>
              <a:ea typeface="ヒラギノ明朝 ProN W3" pitchFamily="2" charset="-128"/>
              <a:cs typeface="Calibri" panose="020F0502020204030204" pitchFamily="34" charset="0"/>
            </a:endParaRPr>
          </a:p>
          <a:p>
            <a:pPr marL="0" indent="0">
              <a:spcBef>
                <a:spcPts val="763"/>
              </a:spcBef>
              <a:buNone/>
            </a:pPr>
            <a:endParaRPr lang="en-US" altLang="en-US" sz="3100" dirty="0">
              <a:latin typeface="Calibri" panose="020F0502020204030204" pitchFamily="34" charset="0"/>
              <a:ea typeface="ヒラギノ明朝 ProN W3" pitchFamily="2" charset="-128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 bwMode="auto">
          <a:xfrm>
            <a:off x="3848101" y="6022620"/>
            <a:ext cx="65" cy="30777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0" tIns="0" rIns="0" bIns="0" rtlCol="0">
            <a:spAutoFit/>
          </a:bodyPr>
          <a:lstStyle/>
          <a:p>
            <a:endParaRPr lang="en-US" sz="2000" dirty="0" err="1"/>
          </a:p>
        </p:txBody>
      </p:sp>
      <p:pic>
        <p:nvPicPr>
          <p:cNvPr id="9" name="Picture 8" descr="A picture containing text, sign, dark, lit&#10;&#10;Description automatically generated">
            <a:extLst>
              <a:ext uri="{FF2B5EF4-FFF2-40B4-BE49-F238E27FC236}">
                <a16:creationId xmlns:a16="http://schemas.microsoft.com/office/drawing/2014/main" id="{F167B712-1C81-6A4B-9CC2-39386EBD80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433305" y="1878931"/>
            <a:ext cx="4920495" cy="328033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43EBB2D-EBA7-494E-837E-814B3F794425}"/>
              </a:ext>
            </a:extLst>
          </p:cNvPr>
          <p:cNvSpPr txBox="1"/>
          <p:nvPr/>
        </p:nvSpPr>
        <p:spPr>
          <a:xfrm>
            <a:off x="6433305" y="5226459"/>
            <a:ext cx="492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4" tooltip="https://ashleytan.wordpress.com/tag/keynote/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5" tooltip="https://creativecommons.org/licenses/by/3.0/"/>
              </a:rPr>
              <a:t>CC BY</a:t>
            </a:r>
            <a:endParaRPr lang="en-US" sz="9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6DEF31-0FAD-EF47-BB8D-C16B9581A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767F-FF58-F74E-8990-33BE71820098}" type="slidenum">
              <a:rPr lang="en-US" smtClean="0"/>
              <a:t>22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B1857E2-324D-0440-8BDB-B875EA0F0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Pain Management.  Property of UC Regents, B. Calton, B. Sumser, N. Saks, T. Reid, N. Shepard-Lopez</a:t>
            </a:r>
          </a:p>
        </p:txBody>
      </p:sp>
    </p:spTree>
    <p:extLst>
      <p:ext uri="{BB962C8B-B14F-4D97-AF65-F5344CB8AC3E}">
        <p14:creationId xmlns:p14="http://schemas.microsoft.com/office/powerpoint/2010/main" val="3389199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4614" y="1783959"/>
            <a:ext cx="4087306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Questions?</a:t>
            </a:r>
            <a:br>
              <a:rPr lang="en-US" sz="5400"/>
            </a:br>
            <a:br>
              <a:rPr lang="en-US" sz="5400"/>
            </a:br>
            <a:r>
              <a:rPr lang="en-US" sz="5400"/>
              <a:t>Thank you!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 descr="A picture containing accessory, sale&#10;&#10;Description automatically generated">
            <a:extLst>
              <a:ext uri="{FF2B5EF4-FFF2-40B4-BE49-F238E27FC236}">
                <a16:creationId xmlns:a16="http://schemas.microsoft.com/office/drawing/2014/main" id="{CF732C11-8BDA-3D40-BD01-DB79F8B9803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17322" r="18624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3CE7B6E-7599-0341-8ADE-ADA92E16124C}"/>
              </a:ext>
            </a:extLst>
          </p:cNvPr>
          <p:cNvSpPr txBox="1"/>
          <p:nvPr/>
        </p:nvSpPr>
        <p:spPr>
          <a:xfrm>
            <a:off x="9732673" y="6657945"/>
            <a:ext cx="2459327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 tooltip="https://randomreviewsph.wordpress.com/2013/01/05/adieu-doomsday-bonjour-terrible-twos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5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9EF4163-3315-3C4C-AE3F-31B23C41F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58317" y="6346341"/>
            <a:ext cx="4114800" cy="365125"/>
          </a:xfrm>
        </p:spPr>
        <p:txBody>
          <a:bodyPr/>
          <a:lstStyle/>
          <a:p>
            <a:r>
              <a:rPr lang="en-US" dirty="0"/>
              <a:t>Pain Management.  Property of UC Regents, B. </a:t>
            </a:r>
            <a:r>
              <a:rPr lang="en-US" dirty="0" err="1"/>
              <a:t>Calton</a:t>
            </a:r>
            <a:r>
              <a:rPr lang="en-US" dirty="0"/>
              <a:t>, B. </a:t>
            </a:r>
            <a:r>
              <a:rPr lang="en-US" dirty="0" err="1"/>
              <a:t>Sumser</a:t>
            </a:r>
            <a:r>
              <a:rPr lang="en-US" dirty="0"/>
              <a:t>, N. Saks, T. Reid, N. Shepard-Lopez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B88D7D6-5763-3C45-B889-682DB183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767F-FF58-F74E-8990-33BE7182009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551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8C26B-F71B-5342-A61B-0F2E83920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9902A-F38D-6049-AEBE-71417393D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212121"/>
                </a:solidFill>
                <a:latin typeface="system-ui"/>
              </a:rPr>
              <a:t>Sulmasy</a:t>
            </a:r>
            <a:r>
              <a:rPr lang="en-US" dirty="0">
                <a:solidFill>
                  <a:srgbClr val="212121"/>
                </a:solidFill>
                <a:latin typeface="system-ui"/>
              </a:rPr>
              <a:t> DP. A biopsychosocial-spiritual model for the care of patients at the end of life. Gerontologist. 2002 Oct;42 Spec No 3:24-33.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929598-2B4E-E049-8EC9-194CFFCAA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Pain Management.  Property of UC Regents, B. Calton, B. Sumser, N. Saks, T. Reid, N. Shepard-Lopez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A7BF5D-239B-6B49-A94A-8E3C0FF8E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767F-FF58-F74E-8990-33BE7182009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85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For Reflection</a:t>
            </a:r>
            <a:br>
              <a:rPr lang="en-US" sz="2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have you found most challenging about managing seriously ill patients in pain?</a:t>
            </a: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2129B688-97EE-7642-BAA2-D23A0F9F79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777316" y="1164777"/>
            <a:ext cx="6780700" cy="452611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034184" y="6356350"/>
            <a:ext cx="51434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7BCC8D0D-EAEC-449D-9161-023DFF90F2E2}" type="slidenum">
              <a:rPr lang="en-US">
                <a:solidFill>
                  <a:schemeClr val="tx1">
                    <a:alpha val="80000"/>
                  </a:schemeClr>
                </a:solidFill>
              </a:rPr>
              <a:pPr defTabSz="914400">
                <a:spcAft>
                  <a:spcPts val="600"/>
                </a:spcAft>
              </a:pPr>
              <a:t>3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57D6F15-8772-8B47-9A88-00BF7FDA9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Pain Management.  Property of UC Regents, B. Calton, B. Sumser, N. Saks, T. Reid, N. Shepard-Lopez</a:t>
            </a:r>
          </a:p>
        </p:txBody>
      </p:sp>
    </p:spTree>
    <p:extLst>
      <p:ext uri="{BB962C8B-B14F-4D97-AF65-F5344CB8AC3E}">
        <p14:creationId xmlns:p14="http://schemas.microsoft.com/office/powerpoint/2010/main" val="3208469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876300" y="2202737"/>
            <a:ext cx="2735580" cy="2547257"/>
          </a:xfrm>
          <a:noFill/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2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For Reflection</a:t>
            </a:r>
            <a:br>
              <a:rPr lang="en-US" sz="2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pain management techniques/strategies have you found work particularly well?</a:t>
            </a:r>
            <a:br>
              <a:rPr lang="en-US" sz="2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25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2129B688-97EE-7642-BAA2-D23A0F9F79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777316" y="1164777"/>
            <a:ext cx="6780700" cy="452611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034184" y="6356350"/>
            <a:ext cx="51434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7BCC8D0D-EAEC-449D-9161-023DFF90F2E2}" type="slidenum">
              <a:rPr lang="en-US">
                <a:solidFill>
                  <a:schemeClr val="tx1">
                    <a:alpha val="80000"/>
                  </a:schemeClr>
                </a:solidFill>
              </a:rPr>
              <a:pPr defTabSz="914400">
                <a:spcAft>
                  <a:spcPts val="600"/>
                </a:spcAft>
              </a:pPr>
              <a:t>4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6CCA2AF-1E50-7040-9B93-AF848222E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Pain Management.  Property of UC Regents, B. Calton, B. Sumser, N. Saks, T. Reid, N. Shepard-Lopez</a:t>
            </a:r>
          </a:p>
        </p:txBody>
      </p:sp>
    </p:spTree>
    <p:extLst>
      <p:ext uri="{BB962C8B-B14F-4D97-AF65-F5344CB8AC3E}">
        <p14:creationId xmlns:p14="http://schemas.microsoft.com/office/powerpoint/2010/main" val="1827696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3467" y="394306"/>
            <a:ext cx="10905066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Guiding Principles and Practices 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643467" y="1782981"/>
            <a:ext cx="10905066" cy="4393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Pain is a physical, psychological, spiritual, emotional, cultural, and social phenomenon.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Comprehensive pain assessment is key.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Numerous disciplines play roles in optimal pain assessment and management.</a:t>
            </a:r>
          </a:p>
          <a:p>
            <a:pPr lvl="1" indent="-228600" defTabSz="914400">
              <a:lnSpc>
                <a:spcPct val="90000"/>
              </a:lnSpc>
              <a:spcAft>
                <a:spcPts val="600"/>
              </a:spcAft>
              <a:buClr>
                <a:srgbClr val="178CCB"/>
              </a:buClr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800100" lvl="1" indent="-228600" defTabSz="914400">
              <a:lnSpc>
                <a:spcPct val="90000"/>
              </a:lnSpc>
              <a:spcAft>
                <a:spcPts val="600"/>
              </a:spcAft>
              <a:buClr>
                <a:srgbClr val="178CCB"/>
              </a:buClr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800100" lvl="1" indent="-228600" defTabSz="914400">
              <a:lnSpc>
                <a:spcPct val="90000"/>
              </a:lnSpc>
              <a:spcAft>
                <a:spcPts val="600"/>
              </a:spcAft>
              <a:buClr>
                <a:srgbClr val="178CCB"/>
              </a:buCl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46AC4E3-1B0E-5241-AB7D-FB3BA690538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BCC8D0D-EAEC-449D-9161-023DFF90F2E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66C3EF-9F68-2E48-8BCD-D4246FE9154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Pain Management.  Property of UC Regents, B. Calton, B. Sumser, N. Saks, T. Reid, N. Shepard-Lopez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5411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13AE1FD-9C62-4047-9A97-6312D4859D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784" y="2428698"/>
            <a:ext cx="10972431" cy="2809461"/>
          </a:xfrm>
        </p:spPr>
        <p:txBody>
          <a:bodyPr>
            <a:normAutofit/>
          </a:bodyPr>
          <a:lstStyle/>
          <a:p>
            <a:r>
              <a:rPr lang="en-US" i="1" dirty="0">
                <a:latin typeface="Arial" panose="020B0604020202020204" pitchFamily="34" charset="0"/>
              </a:rPr>
              <a:t>“Suffering is not only caused by physical symptoms, but also spiritual, psychological, and social factors. A person's entire being can be affected by a serious illness and to treat pain effectively one must treat the whole person.”</a:t>
            </a:r>
          </a:p>
          <a:p>
            <a:r>
              <a:rPr lang="en-US" sz="1800" i="1" dirty="0">
                <a:latin typeface="Arial" panose="020B0604020202020204" pitchFamily="34" charset="0"/>
              </a:rPr>
              <a:t>						</a:t>
            </a:r>
            <a:r>
              <a:rPr lang="en-US" sz="1800" dirty="0">
                <a:latin typeface="Arial" panose="020B0604020202020204" pitchFamily="34" charset="0"/>
              </a:rPr>
              <a:t>	                       Dame Cicely Saunders</a:t>
            </a:r>
          </a:p>
          <a:p>
            <a:endParaRPr lang="en-US" sz="1800" dirty="0">
              <a:latin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617D890-98A6-0147-9641-FBEF595D1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8D0D-EAEC-449D-9161-023DFF90F2E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A2EC15DB-57AE-EE46-A585-A26FDBDC5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Pain Management.  Property of UC Regents, B. Calton, B. Sumser, N. Saks, T. Reid, N. Shepard-Lopez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53161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396709" y="935714"/>
          <a:ext cx="7383498" cy="5118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2809476" y="633443"/>
            <a:ext cx="65579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5000"/>
              </a:lnSpc>
              <a:spcBef>
                <a:spcPct val="20000"/>
              </a:spcBef>
              <a:spcAft>
                <a:spcPct val="20000"/>
              </a:spcAft>
              <a:buFont typeface="Wingdings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95000"/>
              </a:lnSpc>
              <a:spcBef>
                <a:spcPct val="20000"/>
              </a:spcBef>
              <a:spcAft>
                <a:spcPct val="20000"/>
              </a:spcAft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95000"/>
              </a:lnSpc>
              <a:spcBef>
                <a:spcPct val="20000"/>
              </a:spcBef>
              <a:spcAft>
                <a:spcPct val="20000"/>
              </a:spcAft>
              <a:buClr>
                <a:srgbClr val="88BBBB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95000"/>
              </a:lnSpc>
              <a:spcBef>
                <a:spcPct val="20000"/>
              </a:spcBef>
              <a:spcAft>
                <a:spcPct val="20000"/>
              </a:spcAft>
              <a:buClr>
                <a:srgbClr val="88BBBB"/>
              </a:buClr>
              <a:buChar char="–"/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95000"/>
              </a:lnSpc>
              <a:spcBef>
                <a:spcPct val="20000"/>
              </a:spcBef>
              <a:spcAft>
                <a:spcPct val="20000"/>
              </a:spcAft>
              <a:buClr>
                <a:srgbClr val="BBBBAA"/>
              </a:buClr>
              <a:buSzPct val="105000"/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20000"/>
              </a:spcAft>
              <a:buClr>
                <a:srgbClr val="BBBBAA"/>
              </a:buClr>
              <a:buSzPct val="105000"/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20000"/>
              </a:spcAft>
              <a:buClr>
                <a:srgbClr val="BBBBAA"/>
              </a:buClr>
              <a:buSzPct val="105000"/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20000"/>
              </a:spcAft>
              <a:buClr>
                <a:srgbClr val="BBBBAA"/>
              </a:buClr>
              <a:buSzPct val="105000"/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20000"/>
              </a:spcAft>
              <a:buClr>
                <a:srgbClr val="BBBBAA"/>
              </a:buClr>
              <a:buSzPct val="105000"/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x-none" dirty="0"/>
              <a:t>Bio-Psycho-Social+ Model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958C8F-5B18-1748-8076-8B2BF7AFF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767F-FF58-F74E-8990-33BE71820098}" type="slidenum">
              <a:rPr lang="en-US" smtClean="0"/>
              <a:t>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E96703-B1AA-8E4F-BF3A-D09D31377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Pain Management.  Property of UC Regents, B. Calton, B. Sumser, N. Saks, T. Reid, N. Shepard-Lopez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5A649A-735E-5C42-8197-A6FBDB4E0ED5}"/>
              </a:ext>
            </a:extLst>
          </p:cNvPr>
          <p:cNvSpPr txBox="1"/>
          <p:nvPr/>
        </p:nvSpPr>
        <p:spPr>
          <a:xfrm>
            <a:off x="9059833" y="5552954"/>
            <a:ext cx="1611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12121"/>
                </a:solidFill>
                <a:latin typeface="system-ui"/>
              </a:rPr>
              <a:t>(</a:t>
            </a:r>
            <a:r>
              <a:rPr lang="en-US" dirty="0" err="1">
                <a:solidFill>
                  <a:srgbClr val="212121"/>
                </a:solidFill>
                <a:latin typeface="system-ui"/>
              </a:rPr>
              <a:t>Sulmasy</a:t>
            </a:r>
            <a:r>
              <a:rPr lang="en-US" dirty="0">
                <a:solidFill>
                  <a:srgbClr val="212121"/>
                </a:solidFill>
                <a:latin typeface="system-ui"/>
              </a:rPr>
              <a:t> 2002)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705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C2E91-511F-624C-A884-922DB0544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561" y="462065"/>
            <a:ext cx="9793599" cy="821803"/>
          </a:xfrm>
        </p:spPr>
        <p:txBody>
          <a:bodyPr>
            <a:noAutofit/>
          </a:bodyPr>
          <a:lstStyle/>
          <a:p>
            <a:pPr algn="ctr"/>
            <a:r>
              <a:rPr lang="en-US" sz="3400" dirty="0"/>
              <a:t>Interprofessional Roles in Pain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A0FB2-13E4-6A4D-A93C-560C70307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160" y="1744886"/>
            <a:ext cx="10698480" cy="43752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i="1" dirty="0"/>
              <a:t>Medical: </a:t>
            </a:r>
            <a:r>
              <a:rPr lang="en-US" sz="3000" dirty="0"/>
              <a:t>Etiology of pain, medication/intervention plan and prescribing, education/counseling</a:t>
            </a:r>
          </a:p>
          <a:p>
            <a:pPr marL="0" indent="0">
              <a:buNone/>
            </a:pPr>
            <a:r>
              <a:rPr lang="en-US" sz="3000" i="1" dirty="0"/>
              <a:t>Social Work: </a:t>
            </a:r>
            <a:r>
              <a:rPr lang="en-US" sz="3000" dirty="0"/>
              <a:t>Access (insurance, finances, location), psychological relationship to pain and medications, changing social roles</a:t>
            </a:r>
            <a:endParaRPr lang="en-US" sz="3000" i="1" dirty="0"/>
          </a:p>
          <a:p>
            <a:pPr marL="0" indent="0">
              <a:buNone/>
            </a:pPr>
            <a:r>
              <a:rPr lang="en-US" sz="3000" i="1" dirty="0"/>
              <a:t>Spiritual Care Services: </a:t>
            </a:r>
            <a:r>
              <a:rPr lang="en-US" sz="3000" dirty="0"/>
              <a:t>Spiritual/existential pain, moral/ethical, mind-body-consciousness, religious understanding of medication/suffering</a:t>
            </a:r>
          </a:p>
          <a:p>
            <a:pPr marL="0" indent="0">
              <a:buNone/>
            </a:pPr>
            <a:r>
              <a:rPr lang="en-US" sz="3000" i="1" dirty="0"/>
              <a:t>Patient Care Attendants: </a:t>
            </a:r>
            <a:r>
              <a:rPr lang="en-US" sz="3000" dirty="0"/>
              <a:t>Ensuring safety, attending to toileting, bathing, repositioning</a:t>
            </a:r>
          </a:p>
          <a:p>
            <a:pPr marL="0" indent="0">
              <a:buNone/>
            </a:pPr>
            <a:r>
              <a:rPr lang="en-US" sz="3000" i="1" dirty="0"/>
              <a:t>Rehabilitation Specialists: </a:t>
            </a:r>
            <a:r>
              <a:rPr lang="en-US" sz="3000" dirty="0"/>
              <a:t>Maintaining function and adaptations</a:t>
            </a:r>
          </a:p>
          <a:p>
            <a:pPr marL="0" indent="0">
              <a:buNone/>
            </a:pPr>
            <a:endParaRPr lang="en-US" sz="1800" b="1" i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458BA3-CA02-6E40-B85E-711BB6501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767F-FF58-F74E-8990-33BE71820098}" type="slidenum">
              <a:rPr lang="en-US" smtClean="0"/>
              <a:t>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62582B-F346-2443-B060-4C2710815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Pain Management.  Property of UC Regents, B. Calton, B. Sumser, N. Saks, T. Reid, N. Shepard-Lopez</a:t>
            </a:r>
          </a:p>
        </p:txBody>
      </p:sp>
    </p:spTree>
    <p:extLst>
      <p:ext uri="{BB962C8B-B14F-4D97-AF65-F5344CB8AC3E}">
        <p14:creationId xmlns:p14="http://schemas.microsoft.com/office/powerpoint/2010/main" val="150775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FF9B822F-893E-44C8-963C-64F50ACEC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5852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378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2800" b="0" kern="1200" cap="none" spc="0" baseline="0" dirty="0" smtClean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defTabSz="914400">
              <a:lnSpc>
                <a:spcPct val="90000"/>
              </a:lnSpc>
              <a:spcAft>
                <a:spcPts val="600"/>
              </a:spcAft>
            </a:pPr>
            <a:br>
              <a:rPr lang="en-US" altLang="x-none" b="1">
                <a:solidFill>
                  <a:schemeClr val="bg1"/>
                </a:solidFill>
                <a:cs typeface="+mj-cs"/>
              </a:rPr>
            </a:br>
            <a:br>
              <a:rPr lang="en-US" altLang="x-none" b="1">
                <a:solidFill>
                  <a:schemeClr val="bg1"/>
                </a:solidFill>
                <a:cs typeface="+mj-cs"/>
              </a:rPr>
            </a:br>
            <a:r>
              <a:rPr lang="en-US" altLang="x-none" b="1">
                <a:solidFill>
                  <a:schemeClr val="bg1"/>
                </a:solidFill>
                <a:cs typeface="+mj-cs"/>
              </a:rPr>
              <a:t>Pain Assessment</a:t>
            </a:r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60EC258F-304B-C947-847D-1160A062EAE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9007" r="4099"/>
          <a:stretch/>
        </p:blipFill>
        <p:spPr>
          <a:xfrm>
            <a:off x="548639" y="2516777"/>
            <a:ext cx="6528817" cy="3660185"/>
          </a:xfrm>
          <a:prstGeom prst="rect">
            <a:avLst/>
          </a:prstGeom>
        </p:spPr>
      </p:pic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7235952" y="2516777"/>
            <a:ext cx="4549648" cy="36601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sz="2200" dirty="0"/>
              <a:t>“</a:t>
            </a:r>
            <a:r>
              <a:rPr lang="en-US" altLang="x-none" sz="2200" dirty="0"/>
              <a:t>How much pain do you have now?</a:t>
            </a:r>
            <a:r>
              <a:rPr lang="en-US" altLang="en-US" sz="2200" dirty="0"/>
              <a:t>”</a:t>
            </a:r>
            <a:r>
              <a:rPr lang="en-US" altLang="x-none" sz="2200" dirty="0"/>
              <a:t> </a:t>
            </a:r>
          </a:p>
          <a:p>
            <a:r>
              <a:rPr lang="en-US" altLang="x-none" sz="2200" dirty="0"/>
              <a:t>Pain scales </a:t>
            </a:r>
          </a:p>
          <a:p>
            <a:pPr lvl="2"/>
            <a:r>
              <a:rPr lang="en-US" altLang="x-none" sz="2200" dirty="0"/>
              <a:t>0–10 rating scale</a:t>
            </a:r>
          </a:p>
          <a:p>
            <a:pPr lvl="2"/>
            <a:r>
              <a:rPr lang="en-US" altLang="x-none" sz="2200" dirty="0"/>
              <a:t>Verbal descriptor scales</a:t>
            </a:r>
          </a:p>
          <a:p>
            <a:pPr lvl="2"/>
            <a:r>
              <a:rPr lang="en-US" altLang="x-none" sz="2200" dirty="0"/>
              <a:t>Pain thermometers</a:t>
            </a:r>
          </a:p>
          <a:p>
            <a:pPr lvl="2"/>
            <a:r>
              <a:rPr lang="en-US" altLang="x-none" sz="2200" dirty="0"/>
              <a:t>FACES pain scales </a:t>
            </a:r>
          </a:p>
          <a:p>
            <a:r>
              <a:rPr lang="en-US" altLang="x-none" sz="2200" dirty="0"/>
              <a:t>Same scale on repeat assessments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4CF5A5-0E47-C042-A300-F841A3AD567D}"/>
              </a:ext>
            </a:extLst>
          </p:cNvPr>
          <p:cNvSpPr txBox="1"/>
          <p:nvPr/>
        </p:nvSpPr>
        <p:spPr>
          <a:xfrm>
            <a:off x="4637365" y="5976907"/>
            <a:ext cx="2440091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 tooltip="https://wikiagile.cesi.fr/index.php?title=Fichier:Pain-scale_en.pn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5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US" sz="70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5FA4-8407-6C4D-B606-D84E50FBB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767F-FF58-F74E-8990-33BE71820098}" type="slidenum">
              <a:rPr lang="en-US" smtClean="0"/>
              <a:t>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D7F152-043A-0B42-AF03-8DCB99D8A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Pain Management.  Property of UC Regents, B. Calton, B. Sumser, N. Saks, T. Reid, N. Shepard-Lopez</a:t>
            </a:r>
          </a:p>
        </p:txBody>
      </p:sp>
    </p:spTree>
    <p:extLst>
      <p:ext uri="{BB962C8B-B14F-4D97-AF65-F5344CB8AC3E}">
        <p14:creationId xmlns:p14="http://schemas.microsoft.com/office/powerpoint/2010/main" val="1948371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17804</TotalTime>
  <Words>2849</Words>
  <Application>Microsoft Macintosh PowerPoint</Application>
  <PresentationFormat>Widescreen</PresentationFormat>
  <Paragraphs>396</Paragraphs>
  <Slides>24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system-ui</vt:lpstr>
      <vt:lpstr>Wingdings</vt:lpstr>
      <vt:lpstr>Office Theme</vt:lpstr>
      <vt:lpstr>Primary Palliative Care Education     Pain Management </vt:lpstr>
      <vt:lpstr>Module Objectives</vt:lpstr>
      <vt:lpstr>For Reflection  What have you found most challenging about managing seriously ill patients in pain?</vt:lpstr>
      <vt:lpstr>For Reflection  What pain management techniques/strategies have you found work particularly well?  </vt:lpstr>
      <vt:lpstr>Guiding Principles and Practices </vt:lpstr>
      <vt:lpstr>PowerPoint Presentation</vt:lpstr>
      <vt:lpstr>PowerPoint Presentation</vt:lpstr>
      <vt:lpstr>Interprofessional Roles in Pain Management</vt:lpstr>
      <vt:lpstr>PowerPoint Presentation</vt:lpstr>
      <vt:lpstr>  Pain Assessment (continued) </vt:lpstr>
      <vt:lpstr>Characterizing Pain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Case Discussion</vt:lpstr>
      <vt:lpstr>Case Discussion</vt:lpstr>
      <vt:lpstr>PowerPoint Presentation</vt:lpstr>
      <vt:lpstr>Questions?  Thank you!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Palliative Care Education     Introduction to Palliative Care </dc:title>
  <dc:creator>Brook Calton</dc:creator>
  <cp:lastModifiedBy>Calton, Brook</cp:lastModifiedBy>
  <cp:revision>38</cp:revision>
  <dcterms:created xsi:type="dcterms:W3CDTF">2021-02-02T20:40:34Z</dcterms:created>
  <dcterms:modified xsi:type="dcterms:W3CDTF">2022-04-18T20:02:37Z</dcterms:modified>
</cp:coreProperties>
</file>